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4"/>
  </p:notesMasterIdLst>
  <p:sldIdLst>
    <p:sldId id="256" r:id="rId4"/>
    <p:sldId id="357" r:id="rId5"/>
    <p:sldId id="337" r:id="rId6"/>
    <p:sldId id="258" r:id="rId7"/>
    <p:sldId id="259" r:id="rId8"/>
    <p:sldId id="260" r:id="rId9"/>
    <p:sldId id="261" r:id="rId10"/>
    <p:sldId id="358" r:id="rId11"/>
    <p:sldId id="339" r:id="rId12"/>
    <p:sldId id="359" r:id="rId13"/>
    <p:sldId id="360" r:id="rId14"/>
    <p:sldId id="361" r:id="rId15"/>
    <p:sldId id="268" r:id="rId16"/>
    <p:sldId id="269" r:id="rId17"/>
    <p:sldId id="351" r:id="rId18"/>
    <p:sldId id="352" r:id="rId19"/>
    <p:sldId id="367" r:id="rId20"/>
    <p:sldId id="362" r:id="rId21"/>
    <p:sldId id="363" r:id="rId22"/>
    <p:sldId id="308" r:id="rId23"/>
    <p:sldId id="273" r:id="rId24"/>
    <p:sldId id="364" r:id="rId25"/>
    <p:sldId id="275" r:id="rId26"/>
    <p:sldId id="276" r:id="rId27"/>
    <p:sldId id="277" r:id="rId28"/>
    <p:sldId id="365" r:id="rId29"/>
    <p:sldId id="355" r:id="rId30"/>
    <p:sldId id="366" r:id="rId31"/>
    <p:sldId id="281"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p:restoredTop sz="92868"/>
  </p:normalViewPr>
  <p:slideViewPr>
    <p:cSldViewPr snapToGrid="0" snapToObjects="1">
      <p:cViewPr varScale="1">
        <p:scale>
          <a:sx n="128" d="100"/>
          <a:sy n="128" d="100"/>
        </p:scale>
        <p:origin x="18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47b3ae1b8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967" name="Google Shape;967;g47b3ae1b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520425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49992fc0d8_15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49992fc0d8_156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591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27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4a8fe8c4d9_62_3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092" name="Google Shape;1092;g4a8fe8c4d9_62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1610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4a8fe8c4d9_62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4a8fe8c4d9_62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g4a8fe8c4d9_62_43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24425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a8fe8c4d9_62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4a8fe8c4d9_62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g4a8fe8c4d9_62_100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16911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4a8fe8c4d9_62_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g4a8fe8c4d9_6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4198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3841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49992fc0d8_9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49992fc0d8_9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g49992fc0d8_98_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205695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43369cebd1_43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43369cebd1_43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g43369cebd1_43_142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538377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9c264972c_182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915517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47ebb4a9b4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47ebb4a9b4_13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280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3369cebd1_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3369cebd1_4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160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41</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c4efa86b7_18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Google Shape;701;g3c4efa86b7_18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49992fc0d8_98_1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49992fc0d8_98_16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33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9c264972c_18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90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700" r:id="rId22"/>
    <p:sldLayoutId id="2147483701" r:id="rId23"/>
    <p:sldLayoutId id="214748370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10.png"/><Relationship Id="rId21" Type="http://schemas.openxmlformats.org/officeDocument/2006/relationships/image" Target="../media/image105.png"/><Relationship Id="rId34" Type="http://schemas.openxmlformats.org/officeDocument/2006/relationships/image" Target="../media/image118.png"/><Relationship Id="rId42" Type="http://schemas.openxmlformats.org/officeDocument/2006/relationships/image" Target="../media/image126.png"/><Relationship Id="rId47" Type="http://schemas.openxmlformats.org/officeDocument/2006/relationships/image" Target="../media/image131.png"/><Relationship Id="rId50" Type="http://schemas.openxmlformats.org/officeDocument/2006/relationships/image" Target="../media/image134.png"/><Relationship Id="rId55" Type="http://schemas.openxmlformats.org/officeDocument/2006/relationships/image" Target="../media/image139.png"/><Relationship Id="rId63" Type="http://schemas.openxmlformats.org/officeDocument/2006/relationships/image" Target="../media/image147.png"/><Relationship Id="rId7" Type="http://schemas.openxmlformats.org/officeDocument/2006/relationships/image" Target="../media/image91.png"/><Relationship Id="rId2" Type="http://schemas.openxmlformats.org/officeDocument/2006/relationships/notesSlide" Target="../notesSlides/notesSlide10.xml"/><Relationship Id="rId16" Type="http://schemas.openxmlformats.org/officeDocument/2006/relationships/image" Target="../media/image100.png"/><Relationship Id="rId29" Type="http://schemas.openxmlformats.org/officeDocument/2006/relationships/image" Target="../media/image113.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png"/><Relationship Id="rId37" Type="http://schemas.openxmlformats.org/officeDocument/2006/relationships/image" Target="../media/image121.png"/><Relationship Id="rId40" Type="http://schemas.openxmlformats.org/officeDocument/2006/relationships/image" Target="../media/image124.png"/><Relationship Id="rId45" Type="http://schemas.openxmlformats.org/officeDocument/2006/relationships/image" Target="../media/image129.png"/><Relationship Id="rId53" Type="http://schemas.openxmlformats.org/officeDocument/2006/relationships/image" Target="../media/image137.png"/><Relationship Id="rId58" Type="http://schemas.openxmlformats.org/officeDocument/2006/relationships/image" Target="../media/image142.png"/><Relationship Id="rId66" Type="http://schemas.openxmlformats.org/officeDocument/2006/relationships/image" Target="../media/image150.png"/><Relationship Id="rId5" Type="http://schemas.openxmlformats.org/officeDocument/2006/relationships/image" Target="../media/image89.png"/><Relationship Id="rId61" Type="http://schemas.openxmlformats.org/officeDocument/2006/relationships/image" Target="../media/image145.png"/><Relationship Id="rId19" Type="http://schemas.openxmlformats.org/officeDocument/2006/relationships/image" Target="../media/image10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19.png"/><Relationship Id="rId43" Type="http://schemas.openxmlformats.org/officeDocument/2006/relationships/image" Target="../media/image127.png"/><Relationship Id="rId48" Type="http://schemas.openxmlformats.org/officeDocument/2006/relationships/image" Target="../media/image132.png"/><Relationship Id="rId56" Type="http://schemas.openxmlformats.org/officeDocument/2006/relationships/image" Target="../media/image140.png"/><Relationship Id="rId64" Type="http://schemas.openxmlformats.org/officeDocument/2006/relationships/image" Target="../media/image148.png"/><Relationship Id="rId8" Type="http://schemas.openxmlformats.org/officeDocument/2006/relationships/image" Target="../media/image92.png"/><Relationship Id="rId51" Type="http://schemas.openxmlformats.org/officeDocument/2006/relationships/image" Target="../media/image135.png"/><Relationship Id="rId3" Type="http://schemas.openxmlformats.org/officeDocument/2006/relationships/image" Target="../media/image87.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png"/><Relationship Id="rId38" Type="http://schemas.openxmlformats.org/officeDocument/2006/relationships/image" Target="../media/image122.png"/><Relationship Id="rId46" Type="http://schemas.openxmlformats.org/officeDocument/2006/relationships/image" Target="../media/image130.png"/><Relationship Id="rId59" Type="http://schemas.openxmlformats.org/officeDocument/2006/relationships/image" Target="../media/image143.png"/><Relationship Id="rId67" Type="http://schemas.openxmlformats.org/officeDocument/2006/relationships/image" Target="../media/image151.png"/><Relationship Id="rId20" Type="http://schemas.openxmlformats.org/officeDocument/2006/relationships/image" Target="../media/image104.png"/><Relationship Id="rId41" Type="http://schemas.openxmlformats.org/officeDocument/2006/relationships/image" Target="../media/image125.png"/><Relationship Id="rId54" Type="http://schemas.openxmlformats.org/officeDocument/2006/relationships/image" Target="../media/image138.png"/><Relationship Id="rId62" Type="http://schemas.openxmlformats.org/officeDocument/2006/relationships/image" Target="../media/image146.png"/><Relationship Id="rId1" Type="http://schemas.openxmlformats.org/officeDocument/2006/relationships/slideLayout" Target="../slideLayouts/slideLayout26.xml"/><Relationship Id="rId6" Type="http://schemas.openxmlformats.org/officeDocument/2006/relationships/image" Target="../media/image90.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36" Type="http://schemas.openxmlformats.org/officeDocument/2006/relationships/image" Target="../media/image120.png"/><Relationship Id="rId49" Type="http://schemas.openxmlformats.org/officeDocument/2006/relationships/image" Target="../media/image133.png"/><Relationship Id="rId57" Type="http://schemas.openxmlformats.org/officeDocument/2006/relationships/image" Target="../media/image141.png"/><Relationship Id="rId10" Type="http://schemas.openxmlformats.org/officeDocument/2006/relationships/image" Target="../media/image94.png"/><Relationship Id="rId31" Type="http://schemas.openxmlformats.org/officeDocument/2006/relationships/image" Target="../media/image115.png"/><Relationship Id="rId44" Type="http://schemas.openxmlformats.org/officeDocument/2006/relationships/image" Target="../media/image128.png"/><Relationship Id="rId52" Type="http://schemas.openxmlformats.org/officeDocument/2006/relationships/image" Target="../media/image136.png"/><Relationship Id="rId60" Type="http://schemas.openxmlformats.org/officeDocument/2006/relationships/image" Target="../media/image144.png"/><Relationship Id="rId65" Type="http://schemas.openxmlformats.org/officeDocument/2006/relationships/image" Target="../media/image149.png"/><Relationship Id="rId4" Type="http://schemas.openxmlformats.org/officeDocument/2006/relationships/image" Target="../media/image88.png"/><Relationship Id="rId9" Type="http://schemas.openxmlformats.org/officeDocument/2006/relationships/image" Target="../media/image93.png"/><Relationship Id="rId13" Type="http://schemas.openxmlformats.org/officeDocument/2006/relationships/image" Target="../media/image97.png"/><Relationship Id="rId18" Type="http://schemas.openxmlformats.org/officeDocument/2006/relationships/image" Target="../media/image102.png"/><Relationship Id="rId39" Type="http://schemas.openxmlformats.org/officeDocument/2006/relationships/image" Target="../media/image123.png"/></Relationships>
</file>

<file path=ppt/slides/_rels/slide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53.png"/></Relationships>
</file>

<file path=ppt/slides/_rels/slide1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s://github.com/cncf/wg-serverless" TargetMode="External"/><Relationship Id="rId7" Type="http://schemas.openxmlformats.org/officeDocument/2006/relationships/image" Target="../media/image155.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6" Type="http://schemas.openxmlformats.org/officeDocument/2006/relationships/image" Target="../media/image180.png"/><Relationship Id="rId21" Type="http://schemas.openxmlformats.org/officeDocument/2006/relationships/image" Target="../media/image175.png"/><Relationship Id="rId42" Type="http://schemas.openxmlformats.org/officeDocument/2006/relationships/image" Target="../media/image196.png"/><Relationship Id="rId47" Type="http://schemas.openxmlformats.org/officeDocument/2006/relationships/image" Target="../media/image201.png"/><Relationship Id="rId63" Type="http://schemas.openxmlformats.org/officeDocument/2006/relationships/image" Target="../media/image217.png"/><Relationship Id="rId68" Type="http://schemas.openxmlformats.org/officeDocument/2006/relationships/image" Target="../media/image222.png"/><Relationship Id="rId84" Type="http://schemas.openxmlformats.org/officeDocument/2006/relationships/image" Target="../media/image237.png"/><Relationship Id="rId89" Type="http://schemas.openxmlformats.org/officeDocument/2006/relationships/image" Target="../media/image242.png"/><Relationship Id="rId16" Type="http://schemas.openxmlformats.org/officeDocument/2006/relationships/image" Target="../media/image170.png"/><Relationship Id="rId11" Type="http://schemas.openxmlformats.org/officeDocument/2006/relationships/image" Target="../media/image165.png"/><Relationship Id="rId32" Type="http://schemas.openxmlformats.org/officeDocument/2006/relationships/image" Target="../media/image186.png"/><Relationship Id="rId37" Type="http://schemas.openxmlformats.org/officeDocument/2006/relationships/image" Target="../media/image191.png"/><Relationship Id="rId53" Type="http://schemas.openxmlformats.org/officeDocument/2006/relationships/image" Target="../media/image207.png"/><Relationship Id="rId58" Type="http://schemas.openxmlformats.org/officeDocument/2006/relationships/image" Target="../media/image212.png"/><Relationship Id="rId74" Type="http://schemas.openxmlformats.org/officeDocument/2006/relationships/image" Target="../media/image228.png"/><Relationship Id="rId79" Type="http://schemas.openxmlformats.org/officeDocument/2006/relationships/image" Target="../media/image233.png"/><Relationship Id="rId102" Type="http://schemas.openxmlformats.org/officeDocument/2006/relationships/image" Target="../media/image255.png"/><Relationship Id="rId5" Type="http://schemas.openxmlformats.org/officeDocument/2006/relationships/image" Target="../media/image159.png"/><Relationship Id="rId90" Type="http://schemas.openxmlformats.org/officeDocument/2006/relationships/image" Target="../media/image243.png"/><Relationship Id="rId95" Type="http://schemas.openxmlformats.org/officeDocument/2006/relationships/image" Target="../media/image248.png"/><Relationship Id="rId22" Type="http://schemas.openxmlformats.org/officeDocument/2006/relationships/image" Target="../media/image176.png"/><Relationship Id="rId27" Type="http://schemas.openxmlformats.org/officeDocument/2006/relationships/image" Target="../media/image181.png"/><Relationship Id="rId43" Type="http://schemas.openxmlformats.org/officeDocument/2006/relationships/image" Target="../media/image197.png"/><Relationship Id="rId48" Type="http://schemas.openxmlformats.org/officeDocument/2006/relationships/image" Target="../media/image202.png"/><Relationship Id="rId64" Type="http://schemas.openxmlformats.org/officeDocument/2006/relationships/image" Target="../media/image218.png"/><Relationship Id="rId69" Type="http://schemas.openxmlformats.org/officeDocument/2006/relationships/image" Target="../media/image223.png"/><Relationship Id="rId80" Type="http://schemas.openxmlformats.org/officeDocument/2006/relationships/image" Target="../media/image234.png"/><Relationship Id="rId85" Type="http://schemas.openxmlformats.org/officeDocument/2006/relationships/image" Target="../media/image238.png"/><Relationship Id="rId12" Type="http://schemas.openxmlformats.org/officeDocument/2006/relationships/image" Target="../media/image166.png"/><Relationship Id="rId17" Type="http://schemas.openxmlformats.org/officeDocument/2006/relationships/image" Target="../media/image171.png"/><Relationship Id="rId33" Type="http://schemas.openxmlformats.org/officeDocument/2006/relationships/image" Target="../media/image187.png"/><Relationship Id="rId38" Type="http://schemas.openxmlformats.org/officeDocument/2006/relationships/image" Target="../media/image192.png"/><Relationship Id="rId59" Type="http://schemas.openxmlformats.org/officeDocument/2006/relationships/image" Target="../media/image213.png"/><Relationship Id="rId103" Type="http://schemas.openxmlformats.org/officeDocument/2006/relationships/image" Target="../media/image256.png"/><Relationship Id="rId20" Type="http://schemas.openxmlformats.org/officeDocument/2006/relationships/image" Target="../media/image174.png"/><Relationship Id="rId41" Type="http://schemas.openxmlformats.org/officeDocument/2006/relationships/image" Target="../media/image195.png"/><Relationship Id="rId54" Type="http://schemas.openxmlformats.org/officeDocument/2006/relationships/image" Target="../media/image208.png"/><Relationship Id="rId62" Type="http://schemas.openxmlformats.org/officeDocument/2006/relationships/image" Target="../media/image216.png"/><Relationship Id="rId70" Type="http://schemas.openxmlformats.org/officeDocument/2006/relationships/image" Target="../media/image224.png"/><Relationship Id="rId75" Type="http://schemas.openxmlformats.org/officeDocument/2006/relationships/image" Target="../media/image229.png"/><Relationship Id="rId83" Type="http://schemas.openxmlformats.org/officeDocument/2006/relationships/image" Target="../media/image236.png"/><Relationship Id="rId88" Type="http://schemas.openxmlformats.org/officeDocument/2006/relationships/image" Target="../media/image241.png"/><Relationship Id="rId91" Type="http://schemas.openxmlformats.org/officeDocument/2006/relationships/image" Target="../media/image244.png"/><Relationship Id="rId96" Type="http://schemas.openxmlformats.org/officeDocument/2006/relationships/image" Target="../media/image249.png"/><Relationship Id="rId1" Type="http://schemas.openxmlformats.org/officeDocument/2006/relationships/slideLayout" Target="../slideLayouts/slideLayout26.xml"/><Relationship Id="rId6" Type="http://schemas.openxmlformats.org/officeDocument/2006/relationships/image" Target="../media/image160.png"/><Relationship Id="rId15" Type="http://schemas.openxmlformats.org/officeDocument/2006/relationships/image" Target="../media/image169.png"/><Relationship Id="rId23" Type="http://schemas.openxmlformats.org/officeDocument/2006/relationships/image" Target="../media/image177.png"/><Relationship Id="rId28" Type="http://schemas.openxmlformats.org/officeDocument/2006/relationships/image" Target="../media/image182.png"/><Relationship Id="rId36" Type="http://schemas.openxmlformats.org/officeDocument/2006/relationships/image" Target="../media/image190.png"/><Relationship Id="rId49" Type="http://schemas.openxmlformats.org/officeDocument/2006/relationships/image" Target="../media/image203.png"/><Relationship Id="rId57" Type="http://schemas.openxmlformats.org/officeDocument/2006/relationships/image" Target="../media/image211.png"/><Relationship Id="rId10" Type="http://schemas.openxmlformats.org/officeDocument/2006/relationships/image" Target="../media/image164.png"/><Relationship Id="rId31" Type="http://schemas.openxmlformats.org/officeDocument/2006/relationships/image" Target="../media/image185.png"/><Relationship Id="rId44" Type="http://schemas.openxmlformats.org/officeDocument/2006/relationships/image" Target="../media/image198.png"/><Relationship Id="rId52" Type="http://schemas.openxmlformats.org/officeDocument/2006/relationships/image" Target="../media/image206.png"/><Relationship Id="rId60" Type="http://schemas.openxmlformats.org/officeDocument/2006/relationships/image" Target="../media/image214.png"/><Relationship Id="rId65" Type="http://schemas.openxmlformats.org/officeDocument/2006/relationships/image" Target="../media/image219.png"/><Relationship Id="rId73" Type="http://schemas.openxmlformats.org/officeDocument/2006/relationships/image" Target="../media/image227.png"/><Relationship Id="rId78" Type="http://schemas.openxmlformats.org/officeDocument/2006/relationships/image" Target="../media/image232.png"/><Relationship Id="rId81" Type="http://schemas.openxmlformats.org/officeDocument/2006/relationships/image" Target="../media/image83.png"/><Relationship Id="rId86" Type="http://schemas.openxmlformats.org/officeDocument/2006/relationships/image" Target="../media/image239.jpg"/><Relationship Id="rId94" Type="http://schemas.openxmlformats.org/officeDocument/2006/relationships/image" Target="../media/image247.png"/><Relationship Id="rId99" Type="http://schemas.openxmlformats.org/officeDocument/2006/relationships/image" Target="../media/image252.png"/><Relationship Id="rId101" Type="http://schemas.openxmlformats.org/officeDocument/2006/relationships/image" Target="../media/image254.png"/><Relationship Id="rId4" Type="http://schemas.openxmlformats.org/officeDocument/2006/relationships/image" Target="../media/image158.png"/><Relationship Id="rId9" Type="http://schemas.openxmlformats.org/officeDocument/2006/relationships/image" Target="../media/image163.png"/><Relationship Id="rId13" Type="http://schemas.openxmlformats.org/officeDocument/2006/relationships/image" Target="../media/image167.png"/><Relationship Id="rId18" Type="http://schemas.openxmlformats.org/officeDocument/2006/relationships/image" Target="../media/image172.png"/><Relationship Id="rId39" Type="http://schemas.openxmlformats.org/officeDocument/2006/relationships/image" Target="../media/image193.png"/><Relationship Id="rId34" Type="http://schemas.openxmlformats.org/officeDocument/2006/relationships/image" Target="../media/image188.png"/><Relationship Id="rId50" Type="http://schemas.openxmlformats.org/officeDocument/2006/relationships/image" Target="../media/image204.png"/><Relationship Id="rId55" Type="http://schemas.openxmlformats.org/officeDocument/2006/relationships/image" Target="../media/image209.png"/><Relationship Id="rId76" Type="http://schemas.openxmlformats.org/officeDocument/2006/relationships/image" Target="../media/image230.jpg"/><Relationship Id="rId97" Type="http://schemas.openxmlformats.org/officeDocument/2006/relationships/image" Target="../media/image250.png"/><Relationship Id="rId104" Type="http://schemas.openxmlformats.org/officeDocument/2006/relationships/image" Target="../media/image257.png"/><Relationship Id="rId7" Type="http://schemas.openxmlformats.org/officeDocument/2006/relationships/image" Target="../media/image161.png"/><Relationship Id="rId71" Type="http://schemas.openxmlformats.org/officeDocument/2006/relationships/image" Target="../media/image225.png"/><Relationship Id="rId92" Type="http://schemas.openxmlformats.org/officeDocument/2006/relationships/image" Target="../media/image245.png"/><Relationship Id="rId2" Type="http://schemas.openxmlformats.org/officeDocument/2006/relationships/notesSlide" Target="../notesSlides/notesSlide17.xml"/><Relationship Id="rId29" Type="http://schemas.openxmlformats.org/officeDocument/2006/relationships/image" Target="../media/image183.png"/><Relationship Id="rId24" Type="http://schemas.openxmlformats.org/officeDocument/2006/relationships/image" Target="../media/image178.png"/><Relationship Id="rId40" Type="http://schemas.openxmlformats.org/officeDocument/2006/relationships/image" Target="../media/image194.png"/><Relationship Id="rId45" Type="http://schemas.openxmlformats.org/officeDocument/2006/relationships/image" Target="../media/image199.png"/><Relationship Id="rId66" Type="http://schemas.openxmlformats.org/officeDocument/2006/relationships/image" Target="../media/image220.png"/><Relationship Id="rId87" Type="http://schemas.openxmlformats.org/officeDocument/2006/relationships/image" Target="../media/image240.png"/><Relationship Id="rId61" Type="http://schemas.openxmlformats.org/officeDocument/2006/relationships/image" Target="../media/image215.png"/><Relationship Id="rId82" Type="http://schemas.openxmlformats.org/officeDocument/2006/relationships/image" Target="../media/image235.png"/><Relationship Id="rId19" Type="http://schemas.openxmlformats.org/officeDocument/2006/relationships/image" Target="../media/image173.png"/><Relationship Id="rId14" Type="http://schemas.openxmlformats.org/officeDocument/2006/relationships/image" Target="../media/image168.png"/><Relationship Id="rId30" Type="http://schemas.openxmlformats.org/officeDocument/2006/relationships/image" Target="../media/image184.png"/><Relationship Id="rId35" Type="http://schemas.openxmlformats.org/officeDocument/2006/relationships/image" Target="../media/image189.png"/><Relationship Id="rId56" Type="http://schemas.openxmlformats.org/officeDocument/2006/relationships/image" Target="../media/image210.png"/><Relationship Id="rId77" Type="http://schemas.openxmlformats.org/officeDocument/2006/relationships/image" Target="../media/image231.png"/><Relationship Id="rId100" Type="http://schemas.openxmlformats.org/officeDocument/2006/relationships/image" Target="../media/image253.png"/><Relationship Id="rId105" Type="http://schemas.openxmlformats.org/officeDocument/2006/relationships/image" Target="../media/image258.png"/><Relationship Id="rId8" Type="http://schemas.openxmlformats.org/officeDocument/2006/relationships/image" Target="../media/image162.png"/><Relationship Id="rId51" Type="http://schemas.openxmlformats.org/officeDocument/2006/relationships/image" Target="../media/image205.png"/><Relationship Id="rId72" Type="http://schemas.openxmlformats.org/officeDocument/2006/relationships/image" Target="../media/image226.png"/><Relationship Id="rId93" Type="http://schemas.openxmlformats.org/officeDocument/2006/relationships/image" Target="../media/image246.png"/><Relationship Id="rId98" Type="http://schemas.openxmlformats.org/officeDocument/2006/relationships/image" Target="../media/image251.png"/><Relationship Id="rId3" Type="http://schemas.openxmlformats.org/officeDocument/2006/relationships/image" Target="../media/image157.png"/><Relationship Id="rId25" Type="http://schemas.openxmlformats.org/officeDocument/2006/relationships/image" Target="../media/image179.png"/><Relationship Id="rId46" Type="http://schemas.openxmlformats.org/officeDocument/2006/relationships/image" Target="../media/image200.png"/><Relationship Id="rId67" Type="http://schemas.openxmlformats.org/officeDocument/2006/relationships/image" Target="../media/image221.png"/></Relationships>
</file>

<file path=ppt/slides/_rels/slide18.xml.rels><?xml version="1.0" encoding="UTF-8" standalone="yes"?>
<Relationships xmlns="http://schemas.openxmlformats.org/package/2006/relationships"><Relationship Id="rId26" Type="http://schemas.openxmlformats.org/officeDocument/2006/relationships/image" Target="../media/image282.png"/><Relationship Id="rId117" Type="http://schemas.openxmlformats.org/officeDocument/2006/relationships/image" Target="../media/image372.png"/><Relationship Id="rId21" Type="http://schemas.openxmlformats.org/officeDocument/2006/relationships/image" Target="../media/image277.png"/><Relationship Id="rId42" Type="http://schemas.openxmlformats.org/officeDocument/2006/relationships/image" Target="../media/image297.png"/><Relationship Id="rId47" Type="http://schemas.openxmlformats.org/officeDocument/2006/relationships/image" Target="../media/image302.png"/><Relationship Id="rId63" Type="http://schemas.openxmlformats.org/officeDocument/2006/relationships/image" Target="../media/image318.png"/><Relationship Id="rId68" Type="http://schemas.openxmlformats.org/officeDocument/2006/relationships/image" Target="../media/image323.png"/><Relationship Id="rId84" Type="http://schemas.openxmlformats.org/officeDocument/2006/relationships/image" Target="../media/image339.png"/><Relationship Id="rId89" Type="http://schemas.openxmlformats.org/officeDocument/2006/relationships/image" Target="../media/image344.png"/><Relationship Id="rId112" Type="http://schemas.openxmlformats.org/officeDocument/2006/relationships/image" Target="../media/image367.png"/><Relationship Id="rId16" Type="http://schemas.openxmlformats.org/officeDocument/2006/relationships/image" Target="../media/image272.jpeg"/><Relationship Id="rId107" Type="http://schemas.openxmlformats.org/officeDocument/2006/relationships/image" Target="../media/image362.png"/><Relationship Id="rId11" Type="http://schemas.openxmlformats.org/officeDocument/2006/relationships/image" Target="../media/image267.jpeg"/><Relationship Id="rId32" Type="http://schemas.openxmlformats.org/officeDocument/2006/relationships/image" Target="../media/image287.png"/><Relationship Id="rId37" Type="http://schemas.openxmlformats.org/officeDocument/2006/relationships/image" Target="../media/image292.png"/><Relationship Id="rId53" Type="http://schemas.openxmlformats.org/officeDocument/2006/relationships/image" Target="../media/image308.png"/><Relationship Id="rId58" Type="http://schemas.openxmlformats.org/officeDocument/2006/relationships/image" Target="../media/image313.png"/><Relationship Id="rId74" Type="http://schemas.openxmlformats.org/officeDocument/2006/relationships/image" Target="../media/image329.png"/><Relationship Id="rId79" Type="http://schemas.openxmlformats.org/officeDocument/2006/relationships/image" Target="../media/image334.png"/><Relationship Id="rId102" Type="http://schemas.openxmlformats.org/officeDocument/2006/relationships/image" Target="../media/image357.png"/><Relationship Id="rId5" Type="http://schemas.openxmlformats.org/officeDocument/2006/relationships/image" Target="../media/image261.png"/><Relationship Id="rId90" Type="http://schemas.openxmlformats.org/officeDocument/2006/relationships/image" Target="../media/image345.png"/><Relationship Id="rId95" Type="http://schemas.openxmlformats.org/officeDocument/2006/relationships/image" Target="../media/image350.png"/><Relationship Id="rId22" Type="http://schemas.openxmlformats.org/officeDocument/2006/relationships/image" Target="../media/image278.png"/><Relationship Id="rId27" Type="http://schemas.openxmlformats.org/officeDocument/2006/relationships/image" Target="../media/image283.png"/><Relationship Id="rId43" Type="http://schemas.openxmlformats.org/officeDocument/2006/relationships/image" Target="../media/image298.png"/><Relationship Id="rId48" Type="http://schemas.openxmlformats.org/officeDocument/2006/relationships/image" Target="../media/image303.png"/><Relationship Id="rId64" Type="http://schemas.openxmlformats.org/officeDocument/2006/relationships/image" Target="../media/image319.png"/><Relationship Id="rId69" Type="http://schemas.openxmlformats.org/officeDocument/2006/relationships/image" Target="../media/image324.png"/><Relationship Id="rId113" Type="http://schemas.openxmlformats.org/officeDocument/2006/relationships/image" Target="../media/image368.png"/><Relationship Id="rId118" Type="http://schemas.openxmlformats.org/officeDocument/2006/relationships/image" Target="../media/image373.png"/><Relationship Id="rId80" Type="http://schemas.openxmlformats.org/officeDocument/2006/relationships/image" Target="../media/image335.png"/><Relationship Id="rId85" Type="http://schemas.openxmlformats.org/officeDocument/2006/relationships/image" Target="../media/image340.png"/><Relationship Id="rId12" Type="http://schemas.openxmlformats.org/officeDocument/2006/relationships/image" Target="../media/image268.png"/><Relationship Id="rId17" Type="http://schemas.openxmlformats.org/officeDocument/2006/relationships/image" Target="../media/image273.png"/><Relationship Id="rId33" Type="http://schemas.openxmlformats.org/officeDocument/2006/relationships/image" Target="../media/image288.png"/><Relationship Id="rId38" Type="http://schemas.openxmlformats.org/officeDocument/2006/relationships/image" Target="../media/image293.png"/><Relationship Id="rId59" Type="http://schemas.openxmlformats.org/officeDocument/2006/relationships/image" Target="../media/image314.png"/><Relationship Id="rId103" Type="http://schemas.openxmlformats.org/officeDocument/2006/relationships/image" Target="../media/image358.png"/><Relationship Id="rId108" Type="http://schemas.openxmlformats.org/officeDocument/2006/relationships/image" Target="../media/image363.png"/><Relationship Id="rId54" Type="http://schemas.openxmlformats.org/officeDocument/2006/relationships/image" Target="../media/image309.png"/><Relationship Id="rId70" Type="http://schemas.openxmlformats.org/officeDocument/2006/relationships/image" Target="../media/image325.png"/><Relationship Id="rId75" Type="http://schemas.openxmlformats.org/officeDocument/2006/relationships/image" Target="../media/image330.png"/><Relationship Id="rId91" Type="http://schemas.openxmlformats.org/officeDocument/2006/relationships/image" Target="../media/image346.png"/><Relationship Id="rId96" Type="http://schemas.openxmlformats.org/officeDocument/2006/relationships/image" Target="../media/image351.png"/><Relationship Id="rId1" Type="http://schemas.openxmlformats.org/officeDocument/2006/relationships/slideLayout" Target="../slideLayouts/slideLayout26.xml"/><Relationship Id="rId6" Type="http://schemas.openxmlformats.org/officeDocument/2006/relationships/image" Target="../media/image262.png"/><Relationship Id="rId23" Type="http://schemas.openxmlformats.org/officeDocument/2006/relationships/image" Target="../media/image279.png"/><Relationship Id="rId28" Type="http://schemas.openxmlformats.org/officeDocument/2006/relationships/image" Target="../media/image284.png"/><Relationship Id="rId49" Type="http://schemas.openxmlformats.org/officeDocument/2006/relationships/image" Target="../media/image304.png"/><Relationship Id="rId114" Type="http://schemas.openxmlformats.org/officeDocument/2006/relationships/image" Target="../media/image369.png"/><Relationship Id="rId119" Type="http://schemas.openxmlformats.org/officeDocument/2006/relationships/image" Target="../media/image374.png"/><Relationship Id="rId44" Type="http://schemas.openxmlformats.org/officeDocument/2006/relationships/image" Target="../media/image299.png"/><Relationship Id="rId60" Type="http://schemas.openxmlformats.org/officeDocument/2006/relationships/image" Target="../media/image315.png"/><Relationship Id="rId65" Type="http://schemas.openxmlformats.org/officeDocument/2006/relationships/image" Target="../media/image320.png"/><Relationship Id="rId81" Type="http://schemas.openxmlformats.org/officeDocument/2006/relationships/image" Target="../media/image336.png"/><Relationship Id="rId86" Type="http://schemas.openxmlformats.org/officeDocument/2006/relationships/image" Target="../media/image341.png"/><Relationship Id="rId4" Type="http://schemas.openxmlformats.org/officeDocument/2006/relationships/image" Target="../media/image260.png"/><Relationship Id="rId9" Type="http://schemas.openxmlformats.org/officeDocument/2006/relationships/image" Target="../media/image265.png"/><Relationship Id="rId13" Type="http://schemas.openxmlformats.org/officeDocument/2006/relationships/image" Target="../media/image269.png"/><Relationship Id="rId18" Type="http://schemas.openxmlformats.org/officeDocument/2006/relationships/image" Target="../media/image274.png"/><Relationship Id="rId39" Type="http://schemas.openxmlformats.org/officeDocument/2006/relationships/image" Target="../media/image294.png"/><Relationship Id="rId109" Type="http://schemas.openxmlformats.org/officeDocument/2006/relationships/image" Target="../media/image364.png"/><Relationship Id="rId34" Type="http://schemas.openxmlformats.org/officeDocument/2006/relationships/image" Target="../media/image289.jpeg"/><Relationship Id="rId50" Type="http://schemas.openxmlformats.org/officeDocument/2006/relationships/image" Target="../media/image305.png"/><Relationship Id="rId55" Type="http://schemas.openxmlformats.org/officeDocument/2006/relationships/image" Target="../media/image310.png"/><Relationship Id="rId76" Type="http://schemas.openxmlformats.org/officeDocument/2006/relationships/image" Target="../media/image331.png"/><Relationship Id="rId97" Type="http://schemas.openxmlformats.org/officeDocument/2006/relationships/image" Target="../media/image352.png"/><Relationship Id="rId104" Type="http://schemas.openxmlformats.org/officeDocument/2006/relationships/image" Target="../media/image359.png"/><Relationship Id="rId120" Type="http://schemas.openxmlformats.org/officeDocument/2006/relationships/image" Target="../media/image375.png"/><Relationship Id="rId7" Type="http://schemas.openxmlformats.org/officeDocument/2006/relationships/image" Target="../media/image263.png"/><Relationship Id="rId71" Type="http://schemas.openxmlformats.org/officeDocument/2006/relationships/image" Target="../media/image326.png"/><Relationship Id="rId92" Type="http://schemas.openxmlformats.org/officeDocument/2006/relationships/image" Target="../media/image347.png"/><Relationship Id="rId2" Type="http://schemas.openxmlformats.org/officeDocument/2006/relationships/notesSlide" Target="../notesSlides/notesSlide18.xml"/><Relationship Id="rId29" Type="http://schemas.openxmlformats.org/officeDocument/2006/relationships/image" Target="../media/image285.png"/><Relationship Id="rId24" Type="http://schemas.openxmlformats.org/officeDocument/2006/relationships/image" Target="../media/image280.png"/><Relationship Id="rId40" Type="http://schemas.openxmlformats.org/officeDocument/2006/relationships/image" Target="../media/image295.png"/><Relationship Id="rId45" Type="http://schemas.openxmlformats.org/officeDocument/2006/relationships/image" Target="../media/image300.png"/><Relationship Id="rId66" Type="http://schemas.openxmlformats.org/officeDocument/2006/relationships/image" Target="../media/image321.png"/><Relationship Id="rId87" Type="http://schemas.openxmlformats.org/officeDocument/2006/relationships/image" Target="../media/image342.png"/><Relationship Id="rId110" Type="http://schemas.openxmlformats.org/officeDocument/2006/relationships/image" Target="../media/image365.png"/><Relationship Id="rId115" Type="http://schemas.openxmlformats.org/officeDocument/2006/relationships/image" Target="../media/image370.png"/><Relationship Id="rId61" Type="http://schemas.openxmlformats.org/officeDocument/2006/relationships/image" Target="../media/image316.png"/><Relationship Id="rId82" Type="http://schemas.openxmlformats.org/officeDocument/2006/relationships/image" Target="../media/image337.png"/><Relationship Id="rId19" Type="http://schemas.openxmlformats.org/officeDocument/2006/relationships/image" Target="../media/image275.png"/><Relationship Id="rId14" Type="http://schemas.openxmlformats.org/officeDocument/2006/relationships/image" Target="../media/image270.png"/><Relationship Id="rId30" Type="http://schemas.openxmlformats.org/officeDocument/2006/relationships/image" Target="../media/image251.png"/><Relationship Id="rId35" Type="http://schemas.openxmlformats.org/officeDocument/2006/relationships/image" Target="../media/image290.png"/><Relationship Id="rId56" Type="http://schemas.openxmlformats.org/officeDocument/2006/relationships/image" Target="../media/image311.png"/><Relationship Id="rId77" Type="http://schemas.openxmlformats.org/officeDocument/2006/relationships/image" Target="../media/image332.png"/><Relationship Id="rId100" Type="http://schemas.openxmlformats.org/officeDocument/2006/relationships/image" Target="../media/image355.png"/><Relationship Id="rId105" Type="http://schemas.openxmlformats.org/officeDocument/2006/relationships/image" Target="../media/image360.png"/><Relationship Id="rId8" Type="http://schemas.openxmlformats.org/officeDocument/2006/relationships/image" Target="../media/image264.jpeg"/><Relationship Id="rId51" Type="http://schemas.openxmlformats.org/officeDocument/2006/relationships/image" Target="../media/image306.png"/><Relationship Id="rId72" Type="http://schemas.openxmlformats.org/officeDocument/2006/relationships/image" Target="../media/image327.png"/><Relationship Id="rId93" Type="http://schemas.openxmlformats.org/officeDocument/2006/relationships/image" Target="../media/image348.png"/><Relationship Id="rId98" Type="http://schemas.openxmlformats.org/officeDocument/2006/relationships/image" Target="../media/image353.png"/><Relationship Id="rId121" Type="http://schemas.openxmlformats.org/officeDocument/2006/relationships/image" Target="../media/image376.png"/><Relationship Id="rId3" Type="http://schemas.openxmlformats.org/officeDocument/2006/relationships/image" Target="../media/image259.png"/><Relationship Id="rId25" Type="http://schemas.openxmlformats.org/officeDocument/2006/relationships/image" Target="../media/image281.png"/><Relationship Id="rId46" Type="http://schemas.openxmlformats.org/officeDocument/2006/relationships/image" Target="../media/image301.png"/><Relationship Id="rId67" Type="http://schemas.openxmlformats.org/officeDocument/2006/relationships/image" Target="../media/image322.png"/><Relationship Id="rId116" Type="http://schemas.openxmlformats.org/officeDocument/2006/relationships/image" Target="../media/image371.png"/><Relationship Id="rId20" Type="http://schemas.openxmlformats.org/officeDocument/2006/relationships/image" Target="../media/image276.png"/><Relationship Id="rId41" Type="http://schemas.openxmlformats.org/officeDocument/2006/relationships/image" Target="../media/image296.png"/><Relationship Id="rId62" Type="http://schemas.openxmlformats.org/officeDocument/2006/relationships/image" Target="../media/image317.png"/><Relationship Id="rId83" Type="http://schemas.openxmlformats.org/officeDocument/2006/relationships/image" Target="../media/image338.png"/><Relationship Id="rId88" Type="http://schemas.openxmlformats.org/officeDocument/2006/relationships/image" Target="../media/image343.png"/><Relationship Id="rId111" Type="http://schemas.openxmlformats.org/officeDocument/2006/relationships/image" Target="../media/image366.png"/><Relationship Id="rId15" Type="http://schemas.openxmlformats.org/officeDocument/2006/relationships/image" Target="../media/image271.png"/><Relationship Id="rId36" Type="http://schemas.openxmlformats.org/officeDocument/2006/relationships/image" Target="../media/image291.png"/><Relationship Id="rId57" Type="http://schemas.openxmlformats.org/officeDocument/2006/relationships/image" Target="../media/image312.png"/><Relationship Id="rId106" Type="http://schemas.openxmlformats.org/officeDocument/2006/relationships/image" Target="../media/image361.png"/><Relationship Id="rId10" Type="http://schemas.openxmlformats.org/officeDocument/2006/relationships/image" Target="../media/image266.png"/><Relationship Id="rId31" Type="http://schemas.openxmlformats.org/officeDocument/2006/relationships/image" Target="../media/image286.png"/><Relationship Id="rId52" Type="http://schemas.openxmlformats.org/officeDocument/2006/relationships/image" Target="../media/image307.png"/><Relationship Id="rId73" Type="http://schemas.openxmlformats.org/officeDocument/2006/relationships/image" Target="../media/image328.png"/><Relationship Id="rId78" Type="http://schemas.openxmlformats.org/officeDocument/2006/relationships/image" Target="../media/image333.png"/><Relationship Id="rId94" Type="http://schemas.openxmlformats.org/officeDocument/2006/relationships/image" Target="../media/image349.png"/><Relationship Id="rId99" Type="http://schemas.openxmlformats.org/officeDocument/2006/relationships/image" Target="../media/image354.png"/><Relationship Id="rId101" Type="http://schemas.openxmlformats.org/officeDocument/2006/relationships/image" Target="../media/image356.png"/><Relationship Id="rId122" Type="http://schemas.openxmlformats.org/officeDocument/2006/relationships/image" Target="../media/image377.png"/></Relationships>
</file>

<file path=ppt/slides/_rels/slide19.xml.rels><?xml version="1.0" encoding="UTF-8" standalone="yes"?>
<Relationships xmlns="http://schemas.openxmlformats.org/package/2006/relationships"><Relationship Id="rId117" Type="http://schemas.openxmlformats.org/officeDocument/2006/relationships/image" Target="../media/image491.png"/><Relationship Id="rId21" Type="http://schemas.openxmlformats.org/officeDocument/2006/relationships/image" Target="../media/image396.png"/><Relationship Id="rId42" Type="http://schemas.openxmlformats.org/officeDocument/2006/relationships/image" Target="../media/image416.png"/><Relationship Id="rId63" Type="http://schemas.openxmlformats.org/officeDocument/2006/relationships/image" Target="../media/image437.png"/><Relationship Id="rId84" Type="http://schemas.openxmlformats.org/officeDocument/2006/relationships/image" Target="../media/image458.png"/><Relationship Id="rId16" Type="http://schemas.openxmlformats.org/officeDocument/2006/relationships/image" Target="../media/image391.png"/><Relationship Id="rId107" Type="http://schemas.openxmlformats.org/officeDocument/2006/relationships/image" Target="../media/image481.png"/><Relationship Id="rId11" Type="http://schemas.openxmlformats.org/officeDocument/2006/relationships/image" Target="../media/image386.png"/><Relationship Id="rId32" Type="http://schemas.openxmlformats.org/officeDocument/2006/relationships/image" Target="../media/image407.png"/><Relationship Id="rId37" Type="http://schemas.openxmlformats.org/officeDocument/2006/relationships/image" Target="../media/image411.png"/><Relationship Id="rId53" Type="http://schemas.openxmlformats.org/officeDocument/2006/relationships/image" Target="../media/image427.png"/><Relationship Id="rId58" Type="http://schemas.openxmlformats.org/officeDocument/2006/relationships/image" Target="../media/image432.png"/><Relationship Id="rId74" Type="http://schemas.openxmlformats.org/officeDocument/2006/relationships/image" Target="../media/image448.png"/><Relationship Id="rId79" Type="http://schemas.openxmlformats.org/officeDocument/2006/relationships/image" Target="../media/image453.png"/><Relationship Id="rId102" Type="http://schemas.openxmlformats.org/officeDocument/2006/relationships/image" Target="../media/image476.png"/><Relationship Id="rId123" Type="http://schemas.openxmlformats.org/officeDocument/2006/relationships/image" Target="../media/image497.png"/><Relationship Id="rId128" Type="http://schemas.openxmlformats.org/officeDocument/2006/relationships/image" Target="../media/image502.png"/><Relationship Id="rId5" Type="http://schemas.openxmlformats.org/officeDocument/2006/relationships/image" Target="../media/image380.png"/><Relationship Id="rId90" Type="http://schemas.openxmlformats.org/officeDocument/2006/relationships/image" Target="../media/image464.png"/><Relationship Id="rId95" Type="http://schemas.openxmlformats.org/officeDocument/2006/relationships/image" Target="../media/image469.png"/><Relationship Id="rId22" Type="http://schemas.openxmlformats.org/officeDocument/2006/relationships/image" Target="../media/image397.png"/><Relationship Id="rId27" Type="http://schemas.openxmlformats.org/officeDocument/2006/relationships/image" Target="../media/image402.png"/><Relationship Id="rId43" Type="http://schemas.openxmlformats.org/officeDocument/2006/relationships/image" Target="../media/image417.png"/><Relationship Id="rId48" Type="http://schemas.openxmlformats.org/officeDocument/2006/relationships/image" Target="../media/image422.png"/><Relationship Id="rId64" Type="http://schemas.openxmlformats.org/officeDocument/2006/relationships/image" Target="../media/image438.png"/><Relationship Id="rId69" Type="http://schemas.openxmlformats.org/officeDocument/2006/relationships/image" Target="../media/image443.png"/><Relationship Id="rId113" Type="http://schemas.openxmlformats.org/officeDocument/2006/relationships/image" Target="../media/image487.png"/><Relationship Id="rId118" Type="http://schemas.openxmlformats.org/officeDocument/2006/relationships/image" Target="../media/image492.png"/><Relationship Id="rId134" Type="http://schemas.openxmlformats.org/officeDocument/2006/relationships/image" Target="../media/image507.png"/><Relationship Id="rId80" Type="http://schemas.openxmlformats.org/officeDocument/2006/relationships/image" Target="../media/image454.png"/><Relationship Id="rId85" Type="http://schemas.openxmlformats.org/officeDocument/2006/relationships/image" Target="../media/image459.png"/><Relationship Id="rId12" Type="http://schemas.openxmlformats.org/officeDocument/2006/relationships/image" Target="../media/image387.png"/><Relationship Id="rId17" Type="http://schemas.openxmlformats.org/officeDocument/2006/relationships/image" Target="../media/image392.png"/><Relationship Id="rId33" Type="http://schemas.openxmlformats.org/officeDocument/2006/relationships/image" Target="../media/image408.png"/><Relationship Id="rId38" Type="http://schemas.openxmlformats.org/officeDocument/2006/relationships/image" Target="../media/image412.png"/><Relationship Id="rId59" Type="http://schemas.openxmlformats.org/officeDocument/2006/relationships/image" Target="../media/image433.png"/><Relationship Id="rId103" Type="http://schemas.openxmlformats.org/officeDocument/2006/relationships/image" Target="../media/image477.png"/><Relationship Id="rId108" Type="http://schemas.openxmlformats.org/officeDocument/2006/relationships/image" Target="../media/image482.png"/><Relationship Id="rId124" Type="http://schemas.openxmlformats.org/officeDocument/2006/relationships/image" Target="../media/image498.png"/><Relationship Id="rId129" Type="http://schemas.openxmlformats.org/officeDocument/2006/relationships/image" Target="../media/image503.png"/><Relationship Id="rId54" Type="http://schemas.openxmlformats.org/officeDocument/2006/relationships/image" Target="../media/image428.png"/><Relationship Id="rId70" Type="http://schemas.openxmlformats.org/officeDocument/2006/relationships/image" Target="../media/image444.png"/><Relationship Id="rId75" Type="http://schemas.openxmlformats.org/officeDocument/2006/relationships/image" Target="../media/image449.png"/><Relationship Id="rId91" Type="http://schemas.openxmlformats.org/officeDocument/2006/relationships/image" Target="../media/image465.png"/><Relationship Id="rId96" Type="http://schemas.openxmlformats.org/officeDocument/2006/relationships/image" Target="../media/image470.png"/><Relationship Id="rId1" Type="http://schemas.openxmlformats.org/officeDocument/2006/relationships/slideLayout" Target="../slideLayouts/slideLayout50.xml"/><Relationship Id="rId6" Type="http://schemas.openxmlformats.org/officeDocument/2006/relationships/image" Target="../media/image381.png"/><Relationship Id="rId23" Type="http://schemas.openxmlformats.org/officeDocument/2006/relationships/image" Target="../media/image398.png"/><Relationship Id="rId28" Type="http://schemas.openxmlformats.org/officeDocument/2006/relationships/image" Target="../media/image403.png"/><Relationship Id="rId49" Type="http://schemas.openxmlformats.org/officeDocument/2006/relationships/image" Target="../media/image423.png"/><Relationship Id="rId114" Type="http://schemas.openxmlformats.org/officeDocument/2006/relationships/image" Target="../media/image488.png"/><Relationship Id="rId119" Type="http://schemas.openxmlformats.org/officeDocument/2006/relationships/image" Target="../media/image493.png"/><Relationship Id="rId44" Type="http://schemas.openxmlformats.org/officeDocument/2006/relationships/image" Target="../media/image418.png"/><Relationship Id="rId60" Type="http://schemas.openxmlformats.org/officeDocument/2006/relationships/image" Target="../media/image434.png"/><Relationship Id="rId65" Type="http://schemas.openxmlformats.org/officeDocument/2006/relationships/image" Target="../media/image439.png"/><Relationship Id="rId81" Type="http://schemas.openxmlformats.org/officeDocument/2006/relationships/image" Target="../media/image455.png"/><Relationship Id="rId86" Type="http://schemas.openxmlformats.org/officeDocument/2006/relationships/image" Target="../media/image460.png"/><Relationship Id="rId130" Type="http://schemas.openxmlformats.org/officeDocument/2006/relationships/image" Target="../media/image504.png"/><Relationship Id="rId135" Type="http://schemas.openxmlformats.org/officeDocument/2006/relationships/image" Target="../media/image508.png"/><Relationship Id="rId13" Type="http://schemas.openxmlformats.org/officeDocument/2006/relationships/image" Target="../media/image388.png"/><Relationship Id="rId18" Type="http://schemas.openxmlformats.org/officeDocument/2006/relationships/image" Target="../media/image393.png"/><Relationship Id="rId39" Type="http://schemas.openxmlformats.org/officeDocument/2006/relationships/image" Target="../media/image413.png"/><Relationship Id="rId109" Type="http://schemas.openxmlformats.org/officeDocument/2006/relationships/image" Target="../media/image483.png"/><Relationship Id="rId34" Type="http://schemas.openxmlformats.org/officeDocument/2006/relationships/image" Target="../media/image409.png"/><Relationship Id="rId50" Type="http://schemas.openxmlformats.org/officeDocument/2006/relationships/image" Target="../media/image424.png"/><Relationship Id="rId55" Type="http://schemas.openxmlformats.org/officeDocument/2006/relationships/image" Target="../media/image429.png"/><Relationship Id="rId76" Type="http://schemas.openxmlformats.org/officeDocument/2006/relationships/image" Target="../media/image450.png"/><Relationship Id="rId97" Type="http://schemas.openxmlformats.org/officeDocument/2006/relationships/image" Target="../media/image471.png"/><Relationship Id="rId104" Type="http://schemas.openxmlformats.org/officeDocument/2006/relationships/image" Target="../media/image478.png"/><Relationship Id="rId120" Type="http://schemas.openxmlformats.org/officeDocument/2006/relationships/image" Target="../media/image494.png"/><Relationship Id="rId125" Type="http://schemas.openxmlformats.org/officeDocument/2006/relationships/image" Target="../media/image499.png"/><Relationship Id="rId7" Type="http://schemas.openxmlformats.org/officeDocument/2006/relationships/image" Target="../media/image382.png"/><Relationship Id="rId71" Type="http://schemas.openxmlformats.org/officeDocument/2006/relationships/image" Target="../media/image445.png"/><Relationship Id="rId92" Type="http://schemas.openxmlformats.org/officeDocument/2006/relationships/image" Target="../media/image466.png"/><Relationship Id="rId2" Type="http://schemas.openxmlformats.org/officeDocument/2006/relationships/notesSlide" Target="../notesSlides/notesSlide19.xml"/><Relationship Id="rId29" Type="http://schemas.openxmlformats.org/officeDocument/2006/relationships/image" Target="../media/image404.png"/><Relationship Id="rId24" Type="http://schemas.openxmlformats.org/officeDocument/2006/relationships/image" Target="../media/image399.png"/><Relationship Id="rId40" Type="http://schemas.openxmlformats.org/officeDocument/2006/relationships/image" Target="../media/image414.png"/><Relationship Id="rId45" Type="http://schemas.openxmlformats.org/officeDocument/2006/relationships/image" Target="../media/image419.png"/><Relationship Id="rId66" Type="http://schemas.openxmlformats.org/officeDocument/2006/relationships/image" Target="../media/image440.png"/><Relationship Id="rId87" Type="http://schemas.openxmlformats.org/officeDocument/2006/relationships/image" Target="../media/image461.png"/><Relationship Id="rId110" Type="http://schemas.openxmlformats.org/officeDocument/2006/relationships/image" Target="../media/image484.png"/><Relationship Id="rId115" Type="http://schemas.openxmlformats.org/officeDocument/2006/relationships/image" Target="../media/image489.png"/><Relationship Id="rId131" Type="http://schemas.openxmlformats.org/officeDocument/2006/relationships/image" Target="../media/image505.png"/><Relationship Id="rId136" Type="http://schemas.openxmlformats.org/officeDocument/2006/relationships/image" Target="../media/image509.png"/><Relationship Id="rId61" Type="http://schemas.openxmlformats.org/officeDocument/2006/relationships/image" Target="../media/image435.png"/><Relationship Id="rId82" Type="http://schemas.openxmlformats.org/officeDocument/2006/relationships/image" Target="../media/image456.png"/><Relationship Id="rId19" Type="http://schemas.openxmlformats.org/officeDocument/2006/relationships/image" Target="../media/image394.png"/><Relationship Id="rId14" Type="http://schemas.openxmlformats.org/officeDocument/2006/relationships/image" Target="../media/image389.png"/><Relationship Id="rId30" Type="http://schemas.openxmlformats.org/officeDocument/2006/relationships/image" Target="../media/image405.png"/><Relationship Id="rId35" Type="http://schemas.openxmlformats.org/officeDocument/2006/relationships/image" Target="../media/image410.png"/><Relationship Id="rId56" Type="http://schemas.openxmlformats.org/officeDocument/2006/relationships/image" Target="../media/image430.png"/><Relationship Id="rId77" Type="http://schemas.openxmlformats.org/officeDocument/2006/relationships/image" Target="../media/image451.png"/><Relationship Id="rId100" Type="http://schemas.openxmlformats.org/officeDocument/2006/relationships/image" Target="../media/image474.png"/><Relationship Id="rId105" Type="http://schemas.openxmlformats.org/officeDocument/2006/relationships/image" Target="../media/image479.png"/><Relationship Id="rId126" Type="http://schemas.openxmlformats.org/officeDocument/2006/relationships/image" Target="../media/image500.png"/><Relationship Id="rId8" Type="http://schemas.openxmlformats.org/officeDocument/2006/relationships/image" Target="../media/image383.jpeg"/><Relationship Id="rId51" Type="http://schemas.openxmlformats.org/officeDocument/2006/relationships/image" Target="../media/image425.png"/><Relationship Id="rId72" Type="http://schemas.openxmlformats.org/officeDocument/2006/relationships/image" Target="../media/image446.png"/><Relationship Id="rId93" Type="http://schemas.openxmlformats.org/officeDocument/2006/relationships/image" Target="../media/image467.png"/><Relationship Id="rId98" Type="http://schemas.openxmlformats.org/officeDocument/2006/relationships/image" Target="../media/image472.png"/><Relationship Id="rId121" Type="http://schemas.openxmlformats.org/officeDocument/2006/relationships/image" Target="../media/image495.png"/><Relationship Id="rId3" Type="http://schemas.openxmlformats.org/officeDocument/2006/relationships/image" Target="../media/image378.png"/><Relationship Id="rId25" Type="http://schemas.openxmlformats.org/officeDocument/2006/relationships/image" Target="../media/image400.png"/><Relationship Id="rId46" Type="http://schemas.openxmlformats.org/officeDocument/2006/relationships/image" Target="../media/image420.png"/><Relationship Id="rId67" Type="http://schemas.openxmlformats.org/officeDocument/2006/relationships/image" Target="../media/image441.png"/><Relationship Id="rId116" Type="http://schemas.openxmlformats.org/officeDocument/2006/relationships/image" Target="../media/image490.png"/><Relationship Id="rId137" Type="http://schemas.openxmlformats.org/officeDocument/2006/relationships/image" Target="../media/image510.jpeg"/><Relationship Id="rId20" Type="http://schemas.openxmlformats.org/officeDocument/2006/relationships/image" Target="../media/image395.png"/><Relationship Id="rId41" Type="http://schemas.openxmlformats.org/officeDocument/2006/relationships/image" Target="../media/image415.png"/><Relationship Id="rId62" Type="http://schemas.openxmlformats.org/officeDocument/2006/relationships/image" Target="../media/image436.png"/><Relationship Id="rId83" Type="http://schemas.openxmlformats.org/officeDocument/2006/relationships/image" Target="../media/image457.png"/><Relationship Id="rId88" Type="http://schemas.openxmlformats.org/officeDocument/2006/relationships/image" Target="../media/image462.png"/><Relationship Id="rId111" Type="http://schemas.openxmlformats.org/officeDocument/2006/relationships/image" Target="../media/image485.png"/><Relationship Id="rId132" Type="http://schemas.openxmlformats.org/officeDocument/2006/relationships/image" Target="../media/image506.png"/><Relationship Id="rId15" Type="http://schemas.openxmlformats.org/officeDocument/2006/relationships/image" Target="../media/image390.png"/><Relationship Id="rId36" Type="http://schemas.openxmlformats.org/officeDocument/2006/relationships/image" Target="../media/image189.png"/><Relationship Id="rId57" Type="http://schemas.openxmlformats.org/officeDocument/2006/relationships/image" Target="../media/image431.png"/><Relationship Id="rId106" Type="http://schemas.openxmlformats.org/officeDocument/2006/relationships/image" Target="../media/image480.png"/><Relationship Id="rId127" Type="http://schemas.openxmlformats.org/officeDocument/2006/relationships/image" Target="../media/image501.png"/><Relationship Id="rId10" Type="http://schemas.openxmlformats.org/officeDocument/2006/relationships/image" Target="../media/image385.png"/><Relationship Id="rId31" Type="http://schemas.openxmlformats.org/officeDocument/2006/relationships/image" Target="../media/image406.png"/><Relationship Id="rId52" Type="http://schemas.openxmlformats.org/officeDocument/2006/relationships/image" Target="../media/image426.png"/><Relationship Id="rId73" Type="http://schemas.openxmlformats.org/officeDocument/2006/relationships/image" Target="../media/image447.png"/><Relationship Id="rId78" Type="http://schemas.openxmlformats.org/officeDocument/2006/relationships/image" Target="../media/image452.png"/><Relationship Id="rId94" Type="http://schemas.openxmlformats.org/officeDocument/2006/relationships/image" Target="../media/image468.png"/><Relationship Id="rId99" Type="http://schemas.openxmlformats.org/officeDocument/2006/relationships/image" Target="../media/image473.png"/><Relationship Id="rId101" Type="http://schemas.openxmlformats.org/officeDocument/2006/relationships/image" Target="../media/image475.png"/><Relationship Id="rId122" Type="http://schemas.openxmlformats.org/officeDocument/2006/relationships/image" Target="../media/image496.png"/><Relationship Id="rId4" Type="http://schemas.openxmlformats.org/officeDocument/2006/relationships/image" Target="../media/image379.png"/><Relationship Id="rId9" Type="http://schemas.openxmlformats.org/officeDocument/2006/relationships/image" Target="../media/image384.png"/><Relationship Id="rId26" Type="http://schemas.openxmlformats.org/officeDocument/2006/relationships/image" Target="../media/image401.png"/><Relationship Id="rId47" Type="http://schemas.openxmlformats.org/officeDocument/2006/relationships/image" Target="../media/image421.png"/><Relationship Id="rId68" Type="http://schemas.openxmlformats.org/officeDocument/2006/relationships/image" Target="../media/image442.png"/><Relationship Id="rId89" Type="http://schemas.openxmlformats.org/officeDocument/2006/relationships/image" Target="../media/image463.png"/><Relationship Id="rId112" Type="http://schemas.openxmlformats.org/officeDocument/2006/relationships/image" Target="../media/image486.png"/><Relationship Id="rId133" Type="http://schemas.openxmlformats.org/officeDocument/2006/relationships/image" Target="../media/image255.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3" Type="http://schemas.openxmlformats.org/officeDocument/2006/relationships/image" Target="../media/image519.png"/><Relationship Id="rId18" Type="http://schemas.openxmlformats.org/officeDocument/2006/relationships/image" Target="../media/image523.png"/><Relationship Id="rId26" Type="http://schemas.openxmlformats.org/officeDocument/2006/relationships/image" Target="../media/image340.png"/><Relationship Id="rId39" Type="http://schemas.openxmlformats.org/officeDocument/2006/relationships/image" Target="../media/image362.png"/><Relationship Id="rId21" Type="http://schemas.openxmlformats.org/officeDocument/2006/relationships/image" Target="../media/image525.tiff"/><Relationship Id="rId34" Type="http://schemas.openxmlformats.org/officeDocument/2006/relationships/image" Target="../media/image533.png"/><Relationship Id="rId7" Type="http://schemas.openxmlformats.org/officeDocument/2006/relationships/image" Target="../media/image515.png"/><Relationship Id="rId12" Type="http://schemas.openxmlformats.org/officeDocument/2006/relationships/image" Target="../media/image518.jpeg"/><Relationship Id="rId17" Type="http://schemas.openxmlformats.org/officeDocument/2006/relationships/image" Target="../media/image322.png"/><Relationship Id="rId25" Type="http://schemas.openxmlformats.org/officeDocument/2006/relationships/image" Target="../media/image240.png"/><Relationship Id="rId33" Type="http://schemas.openxmlformats.org/officeDocument/2006/relationships/image" Target="../media/image532.png"/><Relationship Id="rId38" Type="http://schemas.openxmlformats.org/officeDocument/2006/relationships/image" Target="../media/image338.png"/><Relationship Id="rId2" Type="http://schemas.openxmlformats.org/officeDocument/2006/relationships/notesSlide" Target="../notesSlides/notesSlide20.xml"/><Relationship Id="rId16" Type="http://schemas.openxmlformats.org/officeDocument/2006/relationships/image" Target="../media/image522.png"/><Relationship Id="rId20" Type="http://schemas.openxmlformats.org/officeDocument/2006/relationships/image" Target="../media/image449.png"/><Relationship Id="rId29" Type="http://schemas.openxmlformats.org/officeDocument/2006/relationships/image" Target="../media/image528.png"/><Relationship Id="rId1" Type="http://schemas.openxmlformats.org/officeDocument/2006/relationships/slideLayout" Target="../slideLayouts/slideLayout49.xml"/><Relationship Id="rId6" Type="http://schemas.openxmlformats.org/officeDocument/2006/relationships/image" Target="../media/image514.png"/><Relationship Id="rId11" Type="http://schemas.openxmlformats.org/officeDocument/2006/relationships/image" Target="../media/image296.png"/><Relationship Id="rId24" Type="http://schemas.openxmlformats.org/officeDocument/2006/relationships/image" Target="../media/image527.tiff"/><Relationship Id="rId32" Type="http://schemas.openxmlformats.org/officeDocument/2006/relationships/image" Target="../media/image531.tiff"/><Relationship Id="rId37" Type="http://schemas.openxmlformats.org/officeDocument/2006/relationships/image" Target="../media/image536.tiff"/><Relationship Id="rId5" Type="http://schemas.openxmlformats.org/officeDocument/2006/relationships/image" Target="../media/image513.png"/><Relationship Id="rId15" Type="http://schemas.openxmlformats.org/officeDocument/2006/relationships/image" Target="../media/image521.png"/><Relationship Id="rId23" Type="http://schemas.openxmlformats.org/officeDocument/2006/relationships/image" Target="../media/image464.png"/><Relationship Id="rId28" Type="http://schemas.openxmlformats.org/officeDocument/2006/relationships/image" Target="../media/image395.png"/><Relationship Id="rId36" Type="http://schemas.openxmlformats.org/officeDocument/2006/relationships/image" Target="../media/image535.tiff"/><Relationship Id="rId10" Type="http://schemas.openxmlformats.org/officeDocument/2006/relationships/image" Target="../media/image517.png"/><Relationship Id="rId19" Type="http://schemas.openxmlformats.org/officeDocument/2006/relationships/image" Target="../media/image524.png"/><Relationship Id="rId31" Type="http://schemas.openxmlformats.org/officeDocument/2006/relationships/image" Target="../media/image530.svg"/><Relationship Id="rId4" Type="http://schemas.openxmlformats.org/officeDocument/2006/relationships/image" Target="../media/image512.png"/><Relationship Id="rId9" Type="http://schemas.openxmlformats.org/officeDocument/2006/relationships/image" Target="../media/image205.png"/><Relationship Id="rId14" Type="http://schemas.openxmlformats.org/officeDocument/2006/relationships/image" Target="../media/image520.png"/><Relationship Id="rId22" Type="http://schemas.openxmlformats.org/officeDocument/2006/relationships/image" Target="../media/image526.png"/><Relationship Id="rId27" Type="http://schemas.openxmlformats.org/officeDocument/2006/relationships/image" Target="../media/image295.png"/><Relationship Id="rId30" Type="http://schemas.openxmlformats.org/officeDocument/2006/relationships/image" Target="../media/image529.png"/><Relationship Id="rId35" Type="http://schemas.openxmlformats.org/officeDocument/2006/relationships/image" Target="../media/image534.png"/><Relationship Id="rId8" Type="http://schemas.openxmlformats.org/officeDocument/2006/relationships/image" Target="../media/image516.png"/><Relationship Id="rId3" Type="http://schemas.openxmlformats.org/officeDocument/2006/relationships/image" Target="../media/image511.pn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537.png"/></Relationships>
</file>

<file path=ppt/slides/_rels/slide22.xml.rels><?xml version="1.0" encoding="UTF-8" standalone="yes"?>
<Relationships xmlns="http://schemas.openxmlformats.org/package/2006/relationships"><Relationship Id="rId26" Type="http://schemas.openxmlformats.org/officeDocument/2006/relationships/image" Target="../media/image560.png"/><Relationship Id="rId21" Type="http://schemas.openxmlformats.org/officeDocument/2006/relationships/image" Target="../media/image556.png"/><Relationship Id="rId42" Type="http://schemas.openxmlformats.org/officeDocument/2006/relationships/image" Target="../media/image575.png"/><Relationship Id="rId47" Type="http://schemas.openxmlformats.org/officeDocument/2006/relationships/image" Target="../media/image580.png"/><Relationship Id="rId63" Type="http://schemas.openxmlformats.org/officeDocument/2006/relationships/image" Target="../media/image595.png"/><Relationship Id="rId68" Type="http://schemas.openxmlformats.org/officeDocument/2006/relationships/image" Target="../media/image599.png"/><Relationship Id="rId16" Type="http://schemas.openxmlformats.org/officeDocument/2006/relationships/image" Target="../media/image551.png"/><Relationship Id="rId11" Type="http://schemas.openxmlformats.org/officeDocument/2006/relationships/image" Target="../media/image546.png"/><Relationship Id="rId24" Type="http://schemas.openxmlformats.org/officeDocument/2006/relationships/image" Target="../media/image558.png"/><Relationship Id="rId32" Type="http://schemas.openxmlformats.org/officeDocument/2006/relationships/image" Target="../media/image295.png"/><Relationship Id="rId37" Type="http://schemas.openxmlformats.org/officeDocument/2006/relationships/image" Target="../media/image570.png"/><Relationship Id="rId40" Type="http://schemas.openxmlformats.org/officeDocument/2006/relationships/image" Target="../media/image573.png"/><Relationship Id="rId45" Type="http://schemas.openxmlformats.org/officeDocument/2006/relationships/image" Target="../media/image578.png"/><Relationship Id="rId53" Type="http://schemas.openxmlformats.org/officeDocument/2006/relationships/image" Target="../media/image396.png"/><Relationship Id="rId58" Type="http://schemas.openxmlformats.org/officeDocument/2006/relationships/image" Target="../media/image590.png"/><Relationship Id="rId66" Type="http://schemas.openxmlformats.org/officeDocument/2006/relationships/image" Target="../media/image597.png"/><Relationship Id="rId74" Type="http://schemas.openxmlformats.org/officeDocument/2006/relationships/image" Target="../media/image605.png"/><Relationship Id="rId5" Type="http://schemas.openxmlformats.org/officeDocument/2006/relationships/image" Target="../media/image540.png"/><Relationship Id="rId61" Type="http://schemas.openxmlformats.org/officeDocument/2006/relationships/image" Target="../media/image593.png"/><Relationship Id="rId19" Type="http://schemas.openxmlformats.org/officeDocument/2006/relationships/image" Target="../media/image554.png"/><Relationship Id="rId14" Type="http://schemas.openxmlformats.org/officeDocument/2006/relationships/image" Target="../media/image549.png"/><Relationship Id="rId22" Type="http://schemas.openxmlformats.org/officeDocument/2006/relationships/image" Target="../media/image557.png"/><Relationship Id="rId27" Type="http://schemas.openxmlformats.org/officeDocument/2006/relationships/image" Target="../media/image561.png"/><Relationship Id="rId30" Type="http://schemas.openxmlformats.org/officeDocument/2006/relationships/image" Target="../media/image564.png"/><Relationship Id="rId35" Type="http://schemas.openxmlformats.org/officeDocument/2006/relationships/image" Target="../media/image568.png"/><Relationship Id="rId43" Type="http://schemas.openxmlformats.org/officeDocument/2006/relationships/image" Target="../media/image576.png"/><Relationship Id="rId48" Type="http://schemas.openxmlformats.org/officeDocument/2006/relationships/image" Target="../media/image581.png"/><Relationship Id="rId56" Type="http://schemas.openxmlformats.org/officeDocument/2006/relationships/image" Target="../media/image588.png"/><Relationship Id="rId64" Type="http://schemas.openxmlformats.org/officeDocument/2006/relationships/image" Target="../media/image596.png"/><Relationship Id="rId69" Type="http://schemas.openxmlformats.org/officeDocument/2006/relationships/image" Target="../media/image600.png"/><Relationship Id="rId77" Type="http://schemas.openxmlformats.org/officeDocument/2006/relationships/image" Target="../media/image608.png"/><Relationship Id="rId8" Type="http://schemas.openxmlformats.org/officeDocument/2006/relationships/image" Target="../media/image543.png"/><Relationship Id="rId51" Type="http://schemas.openxmlformats.org/officeDocument/2006/relationships/image" Target="../media/image584.png"/><Relationship Id="rId72" Type="http://schemas.openxmlformats.org/officeDocument/2006/relationships/image" Target="../media/image603.png"/><Relationship Id="rId3" Type="http://schemas.openxmlformats.org/officeDocument/2006/relationships/image" Target="../media/image538.png"/><Relationship Id="rId12" Type="http://schemas.openxmlformats.org/officeDocument/2006/relationships/image" Target="../media/image547.png"/><Relationship Id="rId17" Type="http://schemas.openxmlformats.org/officeDocument/2006/relationships/image" Target="../media/image552.png"/><Relationship Id="rId25" Type="http://schemas.openxmlformats.org/officeDocument/2006/relationships/image" Target="../media/image559.png"/><Relationship Id="rId33" Type="http://schemas.openxmlformats.org/officeDocument/2006/relationships/image" Target="../media/image566.png"/><Relationship Id="rId38" Type="http://schemas.openxmlformats.org/officeDocument/2006/relationships/image" Target="../media/image571.png"/><Relationship Id="rId46" Type="http://schemas.openxmlformats.org/officeDocument/2006/relationships/image" Target="../media/image579.png"/><Relationship Id="rId59" Type="http://schemas.openxmlformats.org/officeDocument/2006/relationships/image" Target="../media/image591.png"/><Relationship Id="rId67" Type="http://schemas.openxmlformats.org/officeDocument/2006/relationships/image" Target="../media/image598.png"/><Relationship Id="rId20" Type="http://schemas.openxmlformats.org/officeDocument/2006/relationships/image" Target="../media/image555.png"/><Relationship Id="rId41" Type="http://schemas.openxmlformats.org/officeDocument/2006/relationships/image" Target="../media/image574.png"/><Relationship Id="rId54" Type="http://schemas.openxmlformats.org/officeDocument/2006/relationships/image" Target="../media/image586.png"/><Relationship Id="rId62" Type="http://schemas.openxmlformats.org/officeDocument/2006/relationships/image" Target="../media/image594.png"/><Relationship Id="rId70" Type="http://schemas.openxmlformats.org/officeDocument/2006/relationships/image" Target="../media/image601.png"/><Relationship Id="rId75" Type="http://schemas.openxmlformats.org/officeDocument/2006/relationships/image" Target="../media/image606.png"/><Relationship Id="rId1" Type="http://schemas.openxmlformats.org/officeDocument/2006/relationships/slideLayout" Target="../slideLayouts/slideLayout26.xml"/><Relationship Id="rId6" Type="http://schemas.openxmlformats.org/officeDocument/2006/relationships/image" Target="../media/image541.png"/><Relationship Id="rId15" Type="http://schemas.openxmlformats.org/officeDocument/2006/relationships/image" Target="../media/image550.png"/><Relationship Id="rId23" Type="http://schemas.openxmlformats.org/officeDocument/2006/relationships/image" Target="../media/image240.png"/><Relationship Id="rId28" Type="http://schemas.openxmlformats.org/officeDocument/2006/relationships/image" Target="../media/image562.png"/><Relationship Id="rId36" Type="http://schemas.openxmlformats.org/officeDocument/2006/relationships/image" Target="../media/image569.png"/><Relationship Id="rId49" Type="http://schemas.openxmlformats.org/officeDocument/2006/relationships/image" Target="../media/image582.png"/><Relationship Id="rId57" Type="http://schemas.openxmlformats.org/officeDocument/2006/relationships/image" Target="../media/image589.png"/><Relationship Id="rId10" Type="http://schemas.openxmlformats.org/officeDocument/2006/relationships/image" Target="../media/image545.png"/><Relationship Id="rId31" Type="http://schemas.openxmlformats.org/officeDocument/2006/relationships/image" Target="../media/image565.png"/><Relationship Id="rId44" Type="http://schemas.openxmlformats.org/officeDocument/2006/relationships/image" Target="../media/image577.png"/><Relationship Id="rId52" Type="http://schemas.openxmlformats.org/officeDocument/2006/relationships/image" Target="../media/image585.png"/><Relationship Id="rId60" Type="http://schemas.openxmlformats.org/officeDocument/2006/relationships/image" Target="../media/image592.png"/><Relationship Id="rId65" Type="http://schemas.openxmlformats.org/officeDocument/2006/relationships/image" Target="../media/image445.png"/><Relationship Id="rId73" Type="http://schemas.openxmlformats.org/officeDocument/2006/relationships/image" Target="../media/image604.png"/><Relationship Id="rId4" Type="http://schemas.openxmlformats.org/officeDocument/2006/relationships/image" Target="../media/image539.png"/><Relationship Id="rId9" Type="http://schemas.openxmlformats.org/officeDocument/2006/relationships/image" Target="../media/image544.png"/><Relationship Id="rId13" Type="http://schemas.openxmlformats.org/officeDocument/2006/relationships/image" Target="../media/image548.png"/><Relationship Id="rId18" Type="http://schemas.openxmlformats.org/officeDocument/2006/relationships/image" Target="../media/image553.png"/><Relationship Id="rId39" Type="http://schemas.openxmlformats.org/officeDocument/2006/relationships/image" Target="../media/image572.png"/><Relationship Id="rId34" Type="http://schemas.openxmlformats.org/officeDocument/2006/relationships/image" Target="../media/image567.png"/><Relationship Id="rId50" Type="http://schemas.openxmlformats.org/officeDocument/2006/relationships/image" Target="../media/image583.png"/><Relationship Id="rId55" Type="http://schemas.openxmlformats.org/officeDocument/2006/relationships/image" Target="../media/image587.png"/><Relationship Id="rId76" Type="http://schemas.openxmlformats.org/officeDocument/2006/relationships/image" Target="../media/image607.png"/><Relationship Id="rId7" Type="http://schemas.openxmlformats.org/officeDocument/2006/relationships/image" Target="../media/image542.png"/><Relationship Id="rId71" Type="http://schemas.openxmlformats.org/officeDocument/2006/relationships/image" Target="../media/image602.png"/><Relationship Id="rId2" Type="http://schemas.openxmlformats.org/officeDocument/2006/relationships/notesSlide" Target="../notesSlides/notesSlide22.xml"/><Relationship Id="rId29" Type="http://schemas.openxmlformats.org/officeDocument/2006/relationships/image" Target="../media/image563.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610.png"/><Relationship Id="rId5" Type="http://schemas.openxmlformats.org/officeDocument/2006/relationships/image" Target="../media/image609.png"/><Relationship Id="rId4" Type="http://schemas.openxmlformats.org/officeDocument/2006/relationships/hyperlink" Target="https://www.cncf.io/certification/expert/cka/ck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611.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634.png"/><Relationship Id="rId21" Type="http://schemas.openxmlformats.org/officeDocument/2006/relationships/image" Target="../media/image433.png"/><Relationship Id="rId42" Type="http://schemas.openxmlformats.org/officeDocument/2006/relationships/image" Target="../media/image649.png"/><Relationship Id="rId47" Type="http://schemas.openxmlformats.org/officeDocument/2006/relationships/image" Target="../media/image653.png"/><Relationship Id="rId63" Type="http://schemas.openxmlformats.org/officeDocument/2006/relationships/image" Target="../media/image668.png"/><Relationship Id="rId68" Type="http://schemas.openxmlformats.org/officeDocument/2006/relationships/image" Target="../media/image672.png"/><Relationship Id="rId7" Type="http://schemas.openxmlformats.org/officeDocument/2006/relationships/image" Target="../media/image616.png"/><Relationship Id="rId2" Type="http://schemas.openxmlformats.org/officeDocument/2006/relationships/notesSlide" Target="../notesSlides/notesSlide26.xml"/><Relationship Id="rId16" Type="http://schemas.openxmlformats.org/officeDocument/2006/relationships/image" Target="../media/image625.png"/><Relationship Id="rId29" Type="http://schemas.openxmlformats.org/officeDocument/2006/relationships/image" Target="../media/image637.png"/><Relationship Id="rId11" Type="http://schemas.openxmlformats.org/officeDocument/2006/relationships/image" Target="../media/image620.png"/><Relationship Id="rId24" Type="http://schemas.openxmlformats.org/officeDocument/2006/relationships/image" Target="../media/image632.png"/><Relationship Id="rId32" Type="http://schemas.openxmlformats.org/officeDocument/2006/relationships/image" Target="../media/image640.png"/><Relationship Id="rId37" Type="http://schemas.openxmlformats.org/officeDocument/2006/relationships/image" Target="../media/image644.png"/><Relationship Id="rId40" Type="http://schemas.openxmlformats.org/officeDocument/2006/relationships/image" Target="../media/image647.png"/><Relationship Id="rId45" Type="http://schemas.openxmlformats.org/officeDocument/2006/relationships/image" Target="../media/image651.png"/><Relationship Id="rId53" Type="http://schemas.openxmlformats.org/officeDocument/2006/relationships/image" Target="../media/image659.png"/><Relationship Id="rId58" Type="http://schemas.openxmlformats.org/officeDocument/2006/relationships/image" Target="../media/image663.png"/><Relationship Id="rId66" Type="http://schemas.openxmlformats.org/officeDocument/2006/relationships/image" Target="../media/image670.png"/><Relationship Id="rId5" Type="http://schemas.openxmlformats.org/officeDocument/2006/relationships/image" Target="../media/image614.png"/><Relationship Id="rId61" Type="http://schemas.openxmlformats.org/officeDocument/2006/relationships/image" Target="../media/image666.png"/><Relationship Id="rId19" Type="http://schemas.openxmlformats.org/officeDocument/2006/relationships/image" Target="../media/image628.png"/><Relationship Id="rId14" Type="http://schemas.openxmlformats.org/officeDocument/2006/relationships/image" Target="../media/image623.png"/><Relationship Id="rId22" Type="http://schemas.openxmlformats.org/officeDocument/2006/relationships/image" Target="../media/image630.png"/><Relationship Id="rId27" Type="http://schemas.openxmlformats.org/officeDocument/2006/relationships/image" Target="../media/image635.png"/><Relationship Id="rId30" Type="http://schemas.openxmlformats.org/officeDocument/2006/relationships/image" Target="../media/image638.png"/><Relationship Id="rId35" Type="http://schemas.openxmlformats.org/officeDocument/2006/relationships/image" Target="../media/image642.png"/><Relationship Id="rId43" Type="http://schemas.openxmlformats.org/officeDocument/2006/relationships/image" Target="../media/image321.png"/><Relationship Id="rId48" Type="http://schemas.openxmlformats.org/officeDocument/2006/relationships/image" Target="../media/image654.png"/><Relationship Id="rId56" Type="http://schemas.openxmlformats.org/officeDocument/2006/relationships/image" Target="../media/image519.png"/><Relationship Id="rId64" Type="http://schemas.openxmlformats.org/officeDocument/2006/relationships/image" Target="../media/image552.png"/><Relationship Id="rId69" Type="http://schemas.openxmlformats.org/officeDocument/2006/relationships/image" Target="../media/image673.png"/><Relationship Id="rId8" Type="http://schemas.openxmlformats.org/officeDocument/2006/relationships/image" Target="../media/image617.png"/><Relationship Id="rId51" Type="http://schemas.openxmlformats.org/officeDocument/2006/relationships/image" Target="../media/image657.png"/><Relationship Id="rId3" Type="http://schemas.openxmlformats.org/officeDocument/2006/relationships/image" Target="../media/image612.png"/><Relationship Id="rId12" Type="http://schemas.openxmlformats.org/officeDocument/2006/relationships/image" Target="../media/image621.png"/><Relationship Id="rId17" Type="http://schemas.openxmlformats.org/officeDocument/2006/relationships/image" Target="../media/image626.png"/><Relationship Id="rId25" Type="http://schemas.openxmlformats.org/officeDocument/2006/relationships/image" Target="../media/image633.png"/><Relationship Id="rId33" Type="http://schemas.openxmlformats.org/officeDocument/2006/relationships/image" Target="../media/image502.png"/><Relationship Id="rId38" Type="http://schemas.openxmlformats.org/officeDocument/2006/relationships/image" Target="../media/image645.png"/><Relationship Id="rId46" Type="http://schemas.openxmlformats.org/officeDocument/2006/relationships/image" Target="../media/image652.png"/><Relationship Id="rId59" Type="http://schemas.openxmlformats.org/officeDocument/2006/relationships/image" Target="../media/image664.png"/><Relationship Id="rId67" Type="http://schemas.openxmlformats.org/officeDocument/2006/relationships/image" Target="../media/image671.png"/><Relationship Id="rId20" Type="http://schemas.openxmlformats.org/officeDocument/2006/relationships/image" Target="../media/image629.png"/><Relationship Id="rId41" Type="http://schemas.openxmlformats.org/officeDocument/2006/relationships/image" Target="../media/image648.png"/><Relationship Id="rId54" Type="http://schemas.openxmlformats.org/officeDocument/2006/relationships/image" Target="../media/image660.png"/><Relationship Id="rId62" Type="http://schemas.openxmlformats.org/officeDocument/2006/relationships/image" Target="../media/image667.png"/><Relationship Id="rId1" Type="http://schemas.openxmlformats.org/officeDocument/2006/relationships/slideLayout" Target="../slideLayouts/slideLayout26.xml"/><Relationship Id="rId6" Type="http://schemas.openxmlformats.org/officeDocument/2006/relationships/image" Target="../media/image615.png"/><Relationship Id="rId15" Type="http://schemas.openxmlformats.org/officeDocument/2006/relationships/image" Target="../media/image624.png"/><Relationship Id="rId23" Type="http://schemas.openxmlformats.org/officeDocument/2006/relationships/image" Target="../media/image631.png"/><Relationship Id="rId28" Type="http://schemas.openxmlformats.org/officeDocument/2006/relationships/image" Target="../media/image636.png"/><Relationship Id="rId36" Type="http://schemas.openxmlformats.org/officeDocument/2006/relationships/image" Target="../media/image643.png"/><Relationship Id="rId49" Type="http://schemas.openxmlformats.org/officeDocument/2006/relationships/image" Target="../media/image655.png"/><Relationship Id="rId57" Type="http://schemas.openxmlformats.org/officeDocument/2006/relationships/image" Target="../media/image662.png"/><Relationship Id="rId10" Type="http://schemas.openxmlformats.org/officeDocument/2006/relationships/image" Target="../media/image619.png"/><Relationship Id="rId31" Type="http://schemas.openxmlformats.org/officeDocument/2006/relationships/image" Target="../media/image639.png"/><Relationship Id="rId44" Type="http://schemas.openxmlformats.org/officeDocument/2006/relationships/image" Target="../media/image650.png"/><Relationship Id="rId52" Type="http://schemas.openxmlformats.org/officeDocument/2006/relationships/image" Target="../media/image658.png"/><Relationship Id="rId60" Type="http://schemas.openxmlformats.org/officeDocument/2006/relationships/image" Target="../media/image665.png"/><Relationship Id="rId65" Type="http://schemas.openxmlformats.org/officeDocument/2006/relationships/image" Target="../media/image669.png"/><Relationship Id="rId4" Type="http://schemas.openxmlformats.org/officeDocument/2006/relationships/image" Target="../media/image613.png"/><Relationship Id="rId9" Type="http://schemas.openxmlformats.org/officeDocument/2006/relationships/image" Target="../media/image618.png"/><Relationship Id="rId13" Type="http://schemas.openxmlformats.org/officeDocument/2006/relationships/image" Target="../media/image622.png"/><Relationship Id="rId18" Type="http://schemas.openxmlformats.org/officeDocument/2006/relationships/image" Target="../media/image627.png"/><Relationship Id="rId39" Type="http://schemas.openxmlformats.org/officeDocument/2006/relationships/image" Target="../media/image646.png"/><Relationship Id="rId34" Type="http://schemas.openxmlformats.org/officeDocument/2006/relationships/image" Target="../media/image641.png"/><Relationship Id="rId50" Type="http://schemas.openxmlformats.org/officeDocument/2006/relationships/image" Target="../media/image656.png"/><Relationship Id="rId55" Type="http://schemas.openxmlformats.org/officeDocument/2006/relationships/image" Target="../media/image661.png"/></Relationships>
</file>

<file path=ppt/slides/_rels/slide27.xml.rels><?xml version="1.0" encoding="UTF-8" standalone="yes"?>
<Relationships xmlns="http://schemas.openxmlformats.org/package/2006/relationships"><Relationship Id="rId3" Type="http://schemas.openxmlformats.org/officeDocument/2006/relationships/hyperlink" Target="https://events.linuxfoundation.org/events/kubecon-cloudnativecon-europe-2019/cfp/" TargetMode="External"/><Relationship Id="rId2" Type="http://schemas.openxmlformats.org/officeDocument/2006/relationships/notesSlide" Target="../notesSlides/notesSlide27.xml"/><Relationship Id="rId1" Type="http://schemas.openxmlformats.org/officeDocument/2006/relationships/slideLayout" Target="../slideLayouts/slideLayout49.xml"/><Relationship Id="rId6" Type="http://schemas.openxmlformats.org/officeDocument/2006/relationships/image" Target="../media/image676.png"/><Relationship Id="rId5" Type="http://schemas.openxmlformats.org/officeDocument/2006/relationships/image" Target="../media/image675.png"/><Relationship Id="rId4" Type="http://schemas.openxmlformats.org/officeDocument/2006/relationships/image" Target="../media/image674.png"/></Relationships>
</file>

<file path=ppt/slides/_rels/slide28.xml.rels><?xml version="1.0" encoding="UTF-8" standalone="yes"?>
<Relationships xmlns="http://schemas.openxmlformats.org/package/2006/relationships"><Relationship Id="rId3" Type="http://schemas.openxmlformats.org/officeDocument/2006/relationships/image" Target="../media/image677.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678.jpe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jp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0.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681.png"/><Relationship Id="rId4" Type="http://schemas.openxmlformats.org/officeDocument/2006/relationships/image" Target="../media/image680.png"/></Relationships>
</file>

<file path=ppt/slides/_rels/slide31.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86.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85.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684.png"/><Relationship Id="rId5" Type="http://schemas.openxmlformats.org/officeDocument/2006/relationships/hyperlink" Target="https://www.cncf.io/blog/" TargetMode="External"/><Relationship Id="rId10" Type="http://schemas.openxmlformats.org/officeDocument/2006/relationships/image" Target="../media/image683.png"/><Relationship Id="rId4" Type="http://schemas.openxmlformats.org/officeDocument/2006/relationships/hyperlink" Target="https://www.cncf.io/community/recorded-events/" TargetMode="External"/><Relationship Id="rId9" Type="http://schemas.openxmlformats.org/officeDocument/2006/relationships/image" Target="../media/image682.png"/></Relationships>
</file>

<file path=ppt/slides/_rels/slide32.xml.rels><?xml version="1.0" encoding="UTF-8" standalone="yes"?>
<Relationships xmlns="http://schemas.openxmlformats.org/package/2006/relationships"><Relationship Id="rId8" Type="http://schemas.openxmlformats.org/officeDocument/2006/relationships/image" Target="../media/image689.png"/><Relationship Id="rId3" Type="http://schemas.openxmlformats.org/officeDocument/2006/relationships/hyperlink" Target="https://www.cncf.io/people/ambassadors/" TargetMode="External"/><Relationship Id="rId7" Type="http://schemas.openxmlformats.org/officeDocument/2006/relationships/image" Target="../media/image688.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687.png"/><Relationship Id="rId5" Type="http://schemas.openxmlformats.org/officeDocument/2006/relationships/hyperlink" Target="https://www.linuxfoundation.org/membership/" TargetMode="External"/><Relationship Id="rId10" Type="http://schemas.openxmlformats.org/officeDocument/2006/relationships/image" Target="../media/image682.png"/><Relationship Id="rId4" Type="http://schemas.openxmlformats.org/officeDocument/2006/relationships/hyperlink" Target="https://kubernetes.io/partners/" TargetMode="External"/><Relationship Id="rId9" Type="http://schemas.openxmlformats.org/officeDocument/2006/relationships/image" Target="../media/image690.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93.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92.png"/><Relationship Id="rId17" Type="http://schemas.openxmlformats.org/officeDocument/2006/relationships/image" Target="../media/image697.png"/><Relationship Id="rId2" Type="http://schemas.openxmlformats.org/officeDocument/2006/relationships/notesSlide" Target="../notesSlides/notesSlide33.xml"/><Relationship Id="rId16" Type="http://schemas.openxmlformats.org/officeDocument/2006/relationships/image" Target="../media/image696.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691.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95.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9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698.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699.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image" Target="../media/image702.png"/><Relationship Id="rId4" Type="http://schemas.openxmlformats.org/officeDocument/2006/relationships/hyperlink" Target="https://www.cncf.io/people/end-user-communit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40.xml.rels><?xml version="1.0" encoding="UTF-8" standalone="yes"?>
<Relationships xmlns="http://schemas.openxmlformats.org/package/2006/relationships"><Relationship Id="rId3" Type="http://schemas.openxmlformats.org/officeDocument/2006/relationships/image" Target="../media/image703.png"/><Relationship Id="rId7" Type="http://schemas.openxmlformats.org/officeDocument/2006/relationships/image" Target="../media/image707.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706.png"/><Relationship Id="rId5" Type="http://schemas.openxmlformats.org/officeDocument/2006/relationships/image" Target="../media/image705.png"/><Relationship Id="rId4" Type="http://schemas.openxmlformats.org/officeDocument/2006/relationships/image" Target="../media/image704.png"/></Relationships>
</file>

<file path=ppt/slides/_rels/slide41.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708.png"/><Relationship Id="rId2" Type="http://schemas.openxmlformats.org/officeDocument/2006/relationships/notesSlide" Target="../notesSlides/notesSlide44.xml"/><Relationship Id="rId1" Type="http://schemas.openxmlformats.org/officeDocument/2006/relationships/slideLayout" Target="../slideLayouts/slideLayout26.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709.png"/><Relationship Id="rId2" Type="http://schemas.openxmlformats.org/officeDocument/2006/relationships/notesSlide" Target="../notesSlides/notesSlide45.xml"/><Relationship Id="rId1" Type="http://schemas.openxmlformats.org/officeDocument/2006/relationships/slideLayout" Target="../slideLayouts/slideLayout26.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3.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12factor.net/" TargetMode="External"/><Relationship Id="rId7"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10.png"/></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711.png"/><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12.png"/><Relationship Id="rId7"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jp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jpg"/><Relationship Id="rId7"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3.png"/><Relationship Id="rId4" Type="http://schemas.openxmlformats.org/officeDocument/2006/relationships/image" Target="../media/image713.png"/><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714.jpe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715.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716.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717.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718.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0.xml"/><Relationship Id="rId1" Type="http://schemas.openxmlformats.org/officeDocument/2006/relationships/slideLayout" Target="../slideLayouts/slideLayout24.xml"/><Relationship Id="rId5" Type="http://schemas.openxmlformats.org/officeDocument/2006/relationships/image" Target="../media/image719.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最终用户社区有73家公司</a:t>
            </a:r>
            <a:endParaRPr b="0" i="0" u="none" strike="noStrike" cap="none" dirty="0">
              <a:solidFill>
                <a:srgbClr val="FFFFFF"/>
              </a:solidFill>
              <a:latin typeface="Helvetica Neue"/>
              <a:ea typeface="Helvetica Neue"/>
              <a:cs typeface="Helvetica Neue"/>
              <a:sym typeface="Helvetica Neue"/>
            </a:endParaRPr>
          </a:p>
        </p:txBody>
      </p:sp>
      <p:sp>
        <p:nvSpPr>
          <p:cNvPr id="970" name="Google Shape;970;p131"/>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8 non-public members</a:t>
            </a:r>
            <a:endParaRPr sz="1100" i="1"/>
          </a:p>
        </p:txBody>
      </p:sp>
      <p:pic>
        <p:nvPicPr>
          <p:cNvPr id="971" name="Google Shape;971;p131"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737225" y="1167226"/>
            <a:ext cx="778500" cy="321600"/>
          </a:xfrm>
          <a:prstGeom prst="rect">
            <a:avLst/>
          </a:prstGeom>
          <a:noFill/>
          <a:ln>
            <a:noFill/>
          </a:ln>
        </p:spPr>
      </p:pic>
      <p:pic>
        <p:nvPicPr>
          <p:cNvPr id="972" name="Google Shape;972;p13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08669" y="1774713"/>
            <a:ext cx="578400" cy="343800"/>
          </a:xfrm>
          <a:prstGeom prst="rect">
            <a:avLst/>
          </a:prstGeom>
          <a:noFill/>
          <a:ln>
            <a:noFill/>
          </a:ln>
        </p:spPr>
      </p:pic>
      <p:pic>
        <p:nvPicPr>
          <p:cNvPr id="973" name="Google Shape;973;p13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191316" y="1751163"/>
            <a:ext cx="657300" cy="390900"/>
          </a:xfrm>
          <a:prstGeom prst="rect">
            <a:avLst/>
          </a:prstGeom>
          <a:noFill/>
          <a:ln>
            <a:noFill/>
          </a:ln>
        </p:spPr>
      </p:pic>
      <p:pic>
        <p:nvPicPr>
          <p:cNvPr id="974" name="Google Shape;974;p13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681433" y="2402116"/>
            <a:ext cx="991200" cy="334200"/>
          </a:xfrm>
          <a:prstGeom prst="rect">
            <a:avLst/>
          </a:prstGeom>
          <a:noFill/>
          <a:ln>
            <a:noFill/>
          </a:ln>
        </p:spPr>
      </p:pic>
      <p:pic>
        <p:nvPicPr>
          <p:cNvPr id="975" name="Google Shape;975;p1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794498" y="4288174"/>
            <a:ext cx="778500" cy="200151"/>
          </a:xfrm>
          <a:prstGeom prst="rect">
            <a:avLst/>
          </a:prstGeom>
          <a:noFill/>
          <a:ln>
            <a:noFill/>
          </a:ln>
        </p:spPr>
      </p:pic>
      <p:pic>
        <p:nvPicPr>
          <p:cNvPr id="976" name="Google Shape;976;p13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826700" y="2373703"/>
            <a:ext cx="657375" cy="391026"/>
          </a:xfrm>
          <a:prstGeom prst="rect">
            <a:avLst/>
          </a:prstGeom>
          <a:noFill/>
          <a:ln>
            <a:noFill/>
          </a:ln>
        </p:spPr>
      </p:pic>
      <p:pic>
        <p:nvPicPr>
          <p:cNvPr id="977" name="Google Shape;977;p13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859974" y="4151875"/>
            <a:ext cx="487465" cy="472750"/>
          </a:xfrm>
          <a:prstGeom prst="rect">
            <a:avLst/>
          </a:prstGeom>
          <a:noFill/>
          <a:ln>
            <a:noFill/>
          </a:ln>
        </p:spPr>
      </p:pic>
      <p:pic>
        <p:nvPicPr>
          <p:cNvPr id="978" name="Google Shape;978;p13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587421" y="3657272"/>
            <a:ext cx="487475" cy="383526"/>
          </a:xfrm>
          <a:prstGeom prst="rect">
            <a:avLst/>
          </a:prstGeom>
          <a:noFill/>
          <a:ln>
            <a:noFill/>
          </a:ln>
        </p:spPr>
      </p:pic>
      <p:pic>
        <p:nvPicPr>
          <p:cNvPr id="979" name="Google Shape;979;p13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179882" y="1096489"/>
            <a:ext cx="778500" cy="463074"/>
          </a:xfrm>
          <a:prstGeom prst="rect">
            <a:avLst/>
          </a:prstGeom>
          <a:noFill/>
          <a:ln>
            <a:noFill/>
          </a:ln>
        </p:spPr>
      </p:pic>
      <p:pic>
        <p:nvPicPr>
          <p:cNvPr id="980" name="Google Shape;980;p13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80035" y="1709738"/>
            <a:ext cx="549857" cy="473750"/>
          </a:xfrm>
          <a:prstGeom prst="rect">
            <a:avLst/>
          </a:prstGeom>
          <a:noFill/>
          <a:ln>
            <a:noFill/>
          </a:ln>
        </p:spPr>
      </p:pic>
      <p:pic>
        <p:nvPicPr>
          <p:cNvPr id="981" name="Google Shape;981;p13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982" name="Google Shape;982;p13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516408" y="2399737"/>
            <a:ext cx="549850" cy="338959"/>
          </a:xfrm>
          <a:prstGeom prst="rect">
            <a:avLst/>
          </a:prstGeom>
          <a:noFill/>
          <a:ln>
            <a:noFill/>
          </a:ln>
        </p:spPr>
      </p:pic>
      <p:pic>
        <p:nvPicPr>
          <p:cNvPr id="983" name="Google Shape;983;p131" descr="Spredfast.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0200" y="3727580"/>
            <a:ext cx="810650" cy="242911"/>
          </a:xfrm>
          <a:prstGeom prst="rect">
            <a:avLst/>
          </a:prstGeom>
          <a:noFill/>
          <a:ln>
            <a:noFill/>
          </a:ln>
        </p:spPr>
      </p:pic>
      <p:pic>
        <p:nvPicPr>
          <p:cNvPr id="984" name="Google Shape;984;p131" descr="Screen Shot 2017-10-26 at 10.05.32 AM.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167559" y="4297836"/>
            <a:ext cx="810625" cy="180827"/>
          </a:xfrm>
          <a:prstGeom prst="rect">
            <a:avLst/>
          </a:prstGeom>
          <a:noFill/>
          <a:ln>
            <a:noFill/>
          </a:ln>
        </p:spPr>
      </p:pic>
      <p:pic>
        <p:nvPicPr>
          <p:cNvPr id="985" name="Google Shape;985;p131" descr="Pinterest.png"/>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220325" y="2400478"/>
            <a:ext cx="869900" cy="337477"/>
          </a:xfrm>
          <a:prstGeom prst="rect">
            <a:avLst/>
          </a:prstGeom>
          <a:noFill/>
          <a:ln>
            <a:noFill/>
          </a:ln>
        </p:spPr>
      </p:pic>
      <p:pic>
        <p:nvPicPr>
          <p:cNvPr id="986" name="Google Shape;986;p131" descr="logo_ticketmaster-300x184.png"/>
          <p:cNvPicPr preferRelativeResize="0"/>
          <p:nvPr/>
        </p:nvPicPr>
        <p:blipFill rotWithShape="1">
          <a:blip r:embed="rId18" cstate="print">
            <a:alphaModFix/>
            <a:extLst>
              <a:ext uri="{28A0092B-C50C-407E-A947-70E740481C1C}">
                <a14:useLocalDpi xmlns:a14="http://schemas.microsoft.com/office/drawing/2010/main"/>
              </a:ext>
            </a:extLst>
          </a:blip>
          <a:srcRect t="25629" b="31156"/>
          <a:stretch/>
        </p:blipFill>
        <p:spPr>
          <a:xfrm>
            <a:off x="5878511" y="3749135"/>
            <a:ext cx="778500" cy="199800"/>
          </a:xfrm>
          <a:prstGeom prst="rect">
            <a:avLst/>
          </a:prstGeom>
          <a:noFill/>
          <a:ln>
            <a:noFill/>
          </a:ln>
        </p:spPr>
      </p:pic>
      <p:pic>
        <p:nvPicPr>
          <p:cNvPr id="987" name="Google Shape;987;p13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563702" y="3092777"/>
            <a:ext cx="810651" cy="145895"/>
          </a:xfrm>
          <a:prstGeom prst="rect">
            <a:avLst/>
          </a:prstGeom>
          <a:noFill/>
          <a:ln>
            <a:noFill/>
          </a:ln>
        </p:spPr>
      </p:pic>
      <p:pic>
        <p:nvPicPr>
          <p:cNvPr id="988" name="Google Shape;988;p131"/>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670816" y="3043625"/>
            <a:ext cx="724200" cy="244199"/>
          </a:xfrm>
          <a:prstGeom prst="rect">
            <a:avLst/>
          </a:prstGeom>
          <a:noFill/>
          <a:ln>
            <a:noFill/>
          </a:ln>
        </p:spPr>
      </p:pic>
      <p:pic>
        <p:nvPicPr>
          <p:cNvPr id="989" name="Google Shape;989;p13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657592" y="2393608"/>
            <a:ext cx="869775" cy="351216"/>
          </a:xfrm>
          <a:prstGeom prst="rect">
            <a:avLst/>
          </a:prstGeom>
          <a:noFill/>
          <a:ln>
            <a:noFill/>
          </a:ln>
        </p:spPr>
      </p:pic>
      <p:pic>
        <p:nvPicPr>
          <p:cNvPr id="990" name="Google Shape;990;p13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258638" y="3633578"/>
            <a:ext cx="549850" cy="430915"/>
          </a:xfrm>
          <a:prstGeom prst="rect">
            <a:avLst/>
          </a:prstGeom>
          <a:noFill/>
          <a:ln>
            <a:noFill/>
          </a:ln>
        </p:spPr>
      </p:pic>
      <p:pic>
        <p:nvPicPr>
          <p:cNvPr id="991" name="Google Shape;991;p13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651644" y="2954931"/>
            <a:ext cx="621000" cy="421587"/>
          </a:xfrm>
          <a:prstGeom prst="rect">
            <a:avLst/>
          </a:prstGeom>
          <a:noFill/>
          <a:ln>
            <a:noFill/>
          </a:ln>
        </p:spPr>
      </p:pic>
      <p:pic>
        <p:nvPicPr>
          <p:cNvPr id="992" name="Google Shape;992;p13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872131" y="1801976"/>
            <a:ext cx="810625" cy="289272"/>
          </a:xfrm>
          <a:prstGeom prst="rect">
            <a:avLst/>
          </a:prstGeom>
          <a:noFill/>
          <a:ln>
            <a:noFill/>
          </a:ln>
        </p:spPr>
      </p:pic>
      <p:pic>
        <p:nvPicPr>
          <p:cNvPr id="993" name="Google Shape;993;p131"/>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550" y="2438465"/>
            <a:ext cx="810650" cy="261502"/>
          </a:xfrm>
          <a:prstGeom prst="rect">
            <a:avLst/>
          </a:prstGeom>
          <a:noFill/>
          <a:ln>
            <a:noFill/>
          </a:ln>
        </p:spPr>
      </p:pic>
      <p:pic>
        <p:nvPicPr>
          <p:cNvPr id="994" name="Google Shape;994;p13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685909" y="1123369"/>
            <a:ext cx="697900" cy="409313"/>
          </a:xfrm>
          <a:prstGeom prst="rect">
            <a:avLst/>
          </a:prstGeom>
          <a:noFill/>
          <a:ln>
            <a:noFill/>
          </a:ln>
        </p:spPr>
      </p:pic>
      <p:pic>
        <p:nvPicPr>
          <p:cNvPr id="995" name="Google Shape;995;p131"/>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3998273" y="1819401"/>
            <a:ext cx="724200" cy="254424"/>
          </a:xfrm>
          <a:prstGeom prst="rect">
            <a:avLst/>
          </a:prstGeom>
          <a:noFill/>
          <a:ln>
            <a:noFill/>
          </a:ln>
        </p:spPr>
      </p:pic>
      <p:pic>
        <p:nvPicPr>
          <p:cNvPr id="996" name="Google Shape;996;p13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369100" y="3051843"/>
            <a:ext cx="697900" cy="227762"/>
          </a:xfrm>
          <a:prstGeom prst="rect">
            <a:avLst/>
          </a:prstGeom>
          <a:noFill/>
          <a:ln>
            <a:noFill/>
          </a:ln>
        </p:spPr>
      </p:pic>
      <p:pic>
        <p:nvPicPr>
          <p:cNvPr id="997" name="Google Shape;997;p13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760116" y="3711298"/>
            <a:ext cx="724200" cy="275475"/>
          </a:xfrm>
          <a:prstGeom prst="rect">
            <a:avLst/>
          </a:prstGeom>
          <a:noFill/>
          <a:ln>
            <a:noFill/>
          </a:ln>
        </p:spPr>
      </p:pic>
      <p:pic>
        <p:nvPicPr>
          <p:cNvPr id="998" name="Google Shape;998;p13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445096" y="4310158"/>
            <a:ext cx="869775" cy="156183"/>
          </a:xfrm>
          <a:prstGeom prst="rect">
            <a:avLst/>
          </a:prstGeom>
          <a:noFill/>
          <a:ln>
            <a:noFill/>
          </a:ln>
        </p:spPr>
      </p:pic>
      <p:pic>
        <p:nvPicPr>
          <p:cNvPr id="999" name="Google Shape;999;p13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553993" y="1137846"/>
            <a:ext cx="621000" cy="380360"/>
          </a:xfrm>
          <a:prstGeom prst="rect">
            <a:avLst/>
          </a:prstGeom>
          <a:noFill/>
          <a:ln>
            <a:noFill/>
          </a:ln>
        </p:spPr>
      </p:pic>
      <p:pic>
        <p:nvPicPr>
          <p:cNvPr id="1000" name="Google Shape;1000;p13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075841" y="4308073"/>
            <a:ext cx="621000" cy="160352"/>
          </a:xfrm>
          <a:prstGeom prst="rect">
            <a:avLst/>
          </a:prstGeom>
          <a:noFill/>
          <a:ln>
            <a:noFill/>
          </a:ln>
        </p:spPr>
      </p:pic>
      <p:pic>
        <p:nvPicPr>
          <p:cNvPr id="1001" name="Google Shape;1001;p131"/>
          <p:cNvPicPr preferRelativeResize="0"/>
          <p:nvPr/>
        </p:nvPicPr>
        <p:blipFill rotWithShape="1">
          <a:blip r:embed="rId33" cstate="print">
            <a:alphaModFix/>
            <a:extLst>
              <a:ext uri="{28A0092B-C50C-407E-A947-70E740481C1C}">
                <a14:useLocalDpi xmlns:a14="http://schemas.microsoft.com/office/drawing/2010/main"/>
              </a:ext>
            </a:extLst>
          </a:blip>
          <a:srcRect r="-725"/>
          <a:stretch/>
        </p:blipFill>
        <p:spPr>
          <a:xfrm>
            <a:off x="8373487" y="1215325"/>
            <a:ext cx="724200" cy="225401"/>
          </a:xfrm>
          <a:prstGeom prst="rect">
            <a:avLst/>
          </a:prstGeom>
          <a:noFill/>
          <a:ln>
            <a:noFill/>
          </a:ln>
        </p:spPr>
      </p:pic>
      <p:pic>
        <p:nvPicPr>
          <p:cNvPr id="1002" name="Google Shape;1002;p131"/>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882525" y="2380663"/>
            <a:ext cx="621000" cy="377107"/>
          </a:xfrm>
          <a:prstGeom prst="rect">
            <a:avLst/>
          </a:prstGeom>
          <a:noFill/>
          <a:ln>
            <a:noFill/>
          </a:ln>
        </p:spPr>
      </p:pic>
      <p:pic>
        <p:nvPicPr>
          <p:cNvPr id="1003" name="Google Shape;1003;p13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638142" y="2403825"/>
            <a:ext cx="724200" cy="330783"/>
          </a:xfrm>
          <a:prstGeom prst="rect">
            <a:avLst/>
          </a:prstGeom>
          <a:noFill/>
          <a:ln>
            <a:noFill/>
          </a:ln>
        </p:spPr>
      </p:pic>
      <p:pic>
        <p:nvPicPr>
          <p:cNvPr id="1004" name="Google Shape;1004;p13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190086" y="3063829"/>
            <a:ext cx="657375" cy="203791"/>
          </a:xfrm>
          <a:prstGeom prst="rect">
            <a:avLst/>
          </a:prstGeom>
          <a:noFill/>
          <a:ln>
            <a:noFill/>
          </a:ln>
        </p:spPr>
      </p:pic>
      <p:pic>
        <p:nvPicPr>
          <p:cNvPr id="1005" name="Google Shape;1005;p13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317202" y="3760846"/>
            <a:ext cx="657300" cy="176378"/>
          </a:xfrm>
          <a:prstGeom prst="rect">
            <a:avLst/>
          </a:prstGeom>
          <a:noFill/>
          <a:ln>
            <a:noFill/>
          </a:ln>
        </p:spPr>
      </p:pic>
      <p:pic>
        <p:nvPicPr>
          <p:cNvPr id="1006" name="Google Shape;1006;p13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672308" y="3086272"/>
            <a:ext cx="810650" cy="158904"/>
          </a:xfrm>
          <a:prstGeom prst="rect">
            <a:avLst/>
          </a:prstGeom>
          <a:noFill/>
          <a:ln>
            <a:noFill/>
          </a:ln>
        </p:spPr>
      </p:pic>
      <p:pic>
        <p:nvPicPr>
          <p:cNvPr id="1007" name="Google Shape;1007;p13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441330" y="3070233"/>
            <a:ext cx="1060800" cy="190982"/>
          </a:xfrm>
          <a:prstGeom prst="rect">
            <a:avLst/>
          </a:prstGeom>
          <a:noFill/>
          <a:ln>
            <a:noFill/>
          </a:ln>
        </p:spPr>
      </p:pic>
      <p:pic>
        <p:nvPicPr>
          <p:cNvPr id="1008" name="Google Shape;1008;p13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943954" y="3579424"/>
            <a:ext cx="621000" cy="539223"/>
          </a:xfrm>
          <a:prstGeom prst="rect">
            <a:avLst/>
          </a:prstGeom>
          <a:noFill/>
          <a:ln>
            <a:noFill/>
          </a:ln>
        </p:spPr>
      </p:pic>
      <p:pic>
        <p:nvPicPr>
          <p:cNvPr id="1009" name="Google Shape;1009;p131"/>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832413" y="1724587"/>
            <a:ext cx="578407" cy="444050"/>
          </a:xfrm>
          <a:prstGeom prst="rect">
            <a:avLst/>
          </a:prstGeom>
          <a:noFill/>
          <a:ln>
            <a:noFill/>
          </a:ln>
        </p:spPr>
      </p:pic>
      <p:pic>
        <p:nvPicPr>
          <p:cNvPr id="1010" name="Google Shape;1010;p13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911593" y="3755484"/>
            <a:ext cx="620975" cy="187102"/>
          </a:xfrm>
          <a:prstGeom prst="rect">
            <a:avLst/>
          </a:prstGeom>
          <a:noFill/>
          <a:ln>
            <a:noFill/>
          </a:ln>
        </p:spPr>
      </p:pic>
      <p:pic>
        <p:nvPicPr>
          <p:cNvPr id="1011" name="Google Shape;1011;p13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070686" y="4225172"/>
            <a:ext cx="869775" cy="326156"/>
          </a:xfrm>
          <a:prstGeom prst="rect">
            <a:avLst/>
          </a:prstGeom>
          <a:noFill/>
          <a:ln>
            <a:noFill/>
          </a:ln>
        </p:spPr>
      </p:pic>
      <p:pic>
        <p:nvPicPr>
          <p:cNvPr id="1012" name="Google Shape;1012;p131"/>
          <p:cNvPicPr preferRelativeResize="0"/>
          <p:nvPr/>
        </p:nvPicPr>
        <p:blipFill>
          <a:blip r:embed="rId44">
            <a:alphaModFix/>
          </a:blip>
          <a:stretch>
            <a:fillRect/>
          </a:stretch>
        </p:blipFill>
        <p:spPr>
          <a:xfrm>
            <a:off x="5077607" y="3761791"/>
            <a:ext cx="697800" cy="174488"/>
          </a:xfrm>
          <a:prstGeom prst="rect">
            <a:avLst/>
          </a:prstGeom>
          <a:noFill/>
          <a:ln>
            <a:noFill/>
          </a:ln>
        </p:spPr>
      </p:pic>
      <p:pic>
        <p:nvPicPr>
          <p:cNvPr id="1013" name="Google Shape;1013;p13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737234" y="2495923"/>
            <a:ext cx="991224" cy="146586"/>
          </a:xfrm>
          <a:prstGeom prst="rect">
            <a:avLst/>
          </a:prstGeom>
          <a:noFill/>
          <a:ln>
            <a:noFill/>
          </a:ln>
        </p:spPr>
      </p:pic>
      <p:pic>
        <p:nvPicPr>
          <p:cNvPr id="1014" name="Google Shape;1014;p13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8013" y="1851269"/>
            <a:ext cx="620999" cy="190687"/>
          </a:xfrm>
          <a:prstGeom prst="rect">
            <a:avLst/>
          </a:prstGeom>
          <a:noFill/>
          <a:ln>
            <a:noFill/>
          </a:ln>
        </p:spPr>
      </p:pic>
      <p:pic>
        <p:nvPicPr>
          <p:cNvPr id="1015" name="Google Shape;1015;p13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4775" y="1163381"/>
            <a:ext cx="487475" cy="329289"/>
          </a:xfrm>
          <a:prstGeom prst="rect">
            <a:avLst/>
          </a:prstGeom>
          <a:noFill/>
          <a:ln>
            <a:noFill/>
          </a:ln>
        </p:spPr>
      </p:pic>
      <p:pic>
        <p:nvPicPr>
          <p:cNvPr id="1016" name="Google Shape;1016;p13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560477" y="1844733"/>
            <a:ext cx="869900" cy="203760"/>
          </a:xfrm>
          <a:prstGeom prst="rect">
            <a:avLst/>
          </a:prstGeom>
          <a:noFill/>
          <a:ln>
            <a:noFill/>
          </a:ln>
        </p:spPr>
      </p:pic>
      <p:pic>
        <p:nvPicPr>
          <p:cNvPr id="1017" name="Google Shape;1017;p13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536727" y="1817510"/>
            <a:ext cx="697900" cy="258205"/>
          </a:xfrm>
          <a:prstGeom prst="rect">
            <a:avLst/>
          </a:prstGeom>
          <a:noFill/>
          <a:ln>
            <a:noFill/>
          </a:ln>
        </p:spPr>
      </p:pic>
      <p:pic>
        <p:nvPicPr>
          <p:cNvPr id="1018" name="Google Shape;1018;p13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128566" y="1211981"/>
            <a:ext cx="438474" cy="232089"/>
          </a:xfrm>
          <a:prstGeom prst="rect">
            <a:avLst/>
          </a:prstGeom>
          <a:noFill/>
          <a:ln>
            <a:noFill/>
          </a:ln>
        </p:spPr>
      </p:pic>
      <p:pic>
        <p:nvPicPr>
          <p:cNvPr id="1019" name="Google Shape;1019;p13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178000" y="3764568"/>
            <a:ext cx="943099" cy="168934"/>
          </a:xfrm>
          <a:prstGeom prst="rect">
            <a:avLst/>
          </a:prstGeom>
          <a:noFill/>
          <a:ln>
            <a:noFill/>
          </a:ln>
        </p:spPr>
      </p:pic>
      <p:pic>
        <p:nvPicPr>
          <p:cNvPr id="1020" name="Google Shape;1020;p13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412527" y="4257332"/>
            <a:ext cx="657375" cy="261834"/>
          </a:xfrm>
          <a:prstGeom prst="rect">
            <a:avLst/>
          </a:prstGeom>
          <a:noFill/>
          <a:ln>
            <a:noFill/>
          </a:ln>
        </p:spPr>
      </p:pic>
      <p:pic>
        <p:nvPicPr>
          <p:cNvPr id="1021" name="Google Shape;1021;p131"/>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2016147" y="2878202"/>
            <a:ext cx="487475" cy="575045"/>
          </a:xfrm>
          <a:prstGeom prst="rect">
            <a:avLst/>
          </a:prstGeom>
          <a:noFill/>
          <a:ln>
            <a:noFill/>
          </a:ln>
        </p:spPr>
      </p:pic>
      <p:pic>
        <p:nvPicPr>
          <p:cNvPr id="1022" name="Google Shape;1022;p131"/>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2384284" y="1834021"/>
            <a:ext cx="657375" cy="225184"/>
          </a:xfrm>
          <a:prstGeom prst="rect">
            <a:avLst/>
          </a:prstGeom>
          <a:noFill/>
          <a:ln>
            <a:noFill/>
          </a:ln>
        </p:spPr>
      </p:pic>
      <p:pic>
        <p:nvPicPr>
          <p:cNvPr id="1023" name="Google Shape;1023;p13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743218" y="1106476"/>
            <a:ext cx="398396" cy="443100"/>
          </a:xfrm>
          <a:prstGeom prst="rect">
            <a:avLst/>
          </a:prstGeom>
          <a:noFill/>
          <a:ln>
            <a:noFill/>
          </a:ln>
        </p:spPr>
      </p:pic>
      <p:pic>
        <p:nvPicPr>
          <p:cNvPr id="1024" name="Google Shape;1024;p13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962167" y="2314007"/>
            <a:ext cx="621000" cy="510419"/>
          </a:xfrm>
          <a:prstGeom prst="rect">
            <a:avLst/>
          </a:prstGeom>
          <a:noFill/>
          <a:ln>
            <a:noFill/>
          </a:ln>
        </p:spPr>
      </p:pic>
      <p:pic>
        <p:nvPicPr>
          <p:cNvPr id="1025" name="Google Shape;1025;p13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62434" y="1268644"/>
            <a:ext cx="810600" cy="118762"/>
          </a:xfrm>
          <a:prstGeom prst="rect">
            <a:avLst/>
          </a:prstGeom>
          <a:noFill/>
          <a:ln>
            <a:noFill/>
          </a:ln>
        </p:spPr>
      </p:pic>
      <p:pic>
        <p:nvPicPr>
          <p:cNvPr id="1026" name="Google Shape;1026;p13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038118" y="4307339"/>
            <a:ext cx="724199" cy="161821"/>
          </a:xfrm>
          <a:prstGeom prst="rect">
            <a:avLst/>
          </a:prstGeom>
          <a:noFill/>
          <a:ln>
            <a:noFill/>
          </a:ln>
        </p:spPr>
      </p:pic>
      <p:pic>
        <p:nvPicPr>
          <p:cNvPr id="1027" name="Google Shape;1027;p131"/>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30200" y="3064904"/>
            <a:ext cx="991200" cy="201641"/>
          </a:xfrm>
          <a:prstGeom prst="rect">
            <a:avLst/>
          </a:prstGeom>
          <a:noFill/>
          <a:ln>
            <a:noFill/>
          </a:ln>
        </p:spPr>
      </p:pic>
      <p:pic>
        <p:nvPicPr>
          <p:cNvPr id="1028" name="Google Shape;1028;p13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8279549" y="1865494"/>
            <a:ext cx="810625" cy="162237"/>
          </a:xfrm>
          <a:prstGeom prst="rect">
            <a:avLst/>
          </a:prstGeom>
          <a:noFill/>
          <a:ln>
            <a:noFill/>
          </a:ln>
        </p:spPr>
      </p:pic>
      <p:pic>
        <p:nvPicPr>
          <p:cNvPr id="1029" name="Google Shape;1029;p131"/>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1668059" y="3677996"/>
            <a:ext cx="487475" cy="342078"/>
          </a:xfrm>
          <a:prstGeom prst="rect">
            <a:avLst/>
          </a:prstGeom>
          <a:noFill/>
          <a:ln>
            <a:noFill/>
          </a:ln>
        </p:spPr>
      </p:pic>
      <p:pic>
        <p:nvPicPr>
          <p:cNvPr id="1030" name="Google Shape;1030;p131"/>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1029929" y="4285120"/>
            <a:ext cx="943100" cy="206259"/>
          </a:xfrm>
          <a:prstGeom prst="rect">
            <a:avLst/>
          </a:prstGeom>
          <a:noFill/>
          <a:ln>
            <a:noFill/>
          </a:ln>
        </p:spPr>
      </p:pic>
      <p:pic>
        <p:nvPicPr>
          <p:cNvPr id="1031" name="Google Shape;1031;p131"/>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7345178" y="1186275"/>
            <a:ext cx="858125" cy="283502"/>
          </a:xfrm>
          <a:prstGeom prst="rect">
            <a:avLst/>
          </a:prstGeom>
          <a:noFill/>
          <a:ln>
            <a:noFill/>
          </a:ln>
        </p:spPr>
      </p:pic>
      <p:pic>
        <p:nvPicPr>
          <p:cNvPr id="1032" name="Google Shape;1032;p13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635673" y="3655368"/>
            <a:ext cx="578425" cy="387334"/>
          </a:xfrm>
          <a:prstGeom prst="rect">
            <a:avLst/>
          </a:prstGeom>
          <a:noFill/>
          <a:ln>
            <a:noFill/>
          </a:ln>
        </p:spPr>
      </p:pic>
      <p:pic>
        <p:nvPicPr>
          <p:cNvPr id="1033" name="Google Shape;1033;p13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311798" y="1114294"/>
            <a:ext cx="697900" cy="427464"/>
          </a:xfrm>
          <a:prstGeom prst="rect">
            <a:avLst/>
          </a:prstGeom>
          <a:noFill/>
          <a:ln>
            <a:noFill/>
          </a:ln>
        </p:spPr>
      </p:pic>
      <p:pic>
        <p:nvPicPr>
          <p:cNvPr id="1034" name="Google Shape;1034;p131"/>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7543039" y="2929822"/>
            <a:ext cx="657375" cy="471804"/>
          </a:xfrm>
          <a:prstGeom prst="rect">
            <a:avLst/>
          </a:prstGeom>
          <a:noFill/>
          <a:ln>
            <a:noFill/>
          </a:ln>
        </p:spPr>
      </p:pic>
      <p:pic>
        <p:nvPicPr>
          <p:cNvPr id="1035" name="Google Shape;1035;p131"/>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62497" y="4276065"/>
            <a:ext cx="869775" cy="224370"/>
          </a:xfrm>
          <a:prstGeom prst="rect">
            <a:avLst/>
          </a:prstGeom>
          <a:noFill/>
          <a:ln>
            <a:noFill/>
          </a:ln>
        </p:spPr>
      </p:pic>
    </p:spTree>
    <p:extLst>
      <p:ext uri="{BB962C8B-B14F-4D97-AF65-F5344CB8AC3E}">
        <p14:creationId xmlns:p14="http://schemas.microsoft.com/office/powerpoint/2010/main" val="270526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041" name="Google Shape;1041;p132"/>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WeChat</a:t>
            </a:r>
            <a:endParaRPr b="1">
              <a:latin typeface="Century Gothic"/>
              <a:ea typeface="Century Gothic"/>
              <a:cs typeface="Century Gothic"/>
              <a:sym typeface="Century Gothic"/>
            </a:endParaRPr>
          </a:p>
        </p:txBody>
      </p:sp>
      <p:sp>
        <p:nvSpPr>
          <p:cNvPr id="1042" name="Google Shape;1042;p132"/>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043" name="Google Shape;1043;p132"/>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Century Gothic"/>
                <a:ea typeface="Century Gothic"/>
                <a:cs typeface="Century Gothic"/>
                <a:sym typeface="Century Gothic"/>
              </a:rPr>
              <a:t>June-18           Sept-18	 Oct-18    Nov-18</a:t>
            </a:r>
            <a:endParaRPr sz="900">
              <a:latin typeface="Century Gothic"/>
              <a:ea typeface="Century Gothic"/>
              <a:cs typeface="Century Gothic"/>
              <a:sym typeface="Century Gothic"/>
            </a:endParaRPr>
          </a:p>
        </p:txBody>
      </p:sp>
      <p:sp>
        <p:nvSpPr>
          <p:cNvPr id="1044" name="Google Shape;1044;p132"/>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Google Trends</a:t>
            </a:r>
            <a:endParaRPr b="1">
              <a:latin typeface="Century Gothic"/>
              <a:ea typeface="Century Gothic"/>
              <a:cs typeface="Century Gothic"/>
              <a:sym typeface="Century Gothic"/>
            </a:endParaRPr>
          </a:p>
        </p:txBody>
      </p:sp>
      <p:sp>
        <p:nvSpPr>
          <p:cNvPr id="1045" name="Google Shape;1045;p132"/>
          <p:cNvSpPr txBox="1"/>
          <p:nvPr/>
        </p:nvSpPr>
        <p:spPr>
          <a:xfrm>
            <a:off x="581612" y="40469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046" name="Google Shape;1046;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30450" y="1606275"/>
            <a:ext cx="2376551" cy="2195276"/>
          </a:xfrm>
          <a:prstGeom prst="rect">
            <a:avLst/>
          </a:prstGeom>
          <a:noFill/>
          <a:ln>
            <a:noFill/>
          </a:ln>
        </p:spPr>
      </p:pic>
      <p:pic>
        <p:nvPicPr>
          <p:cNvPr id="1047" name="Google Shape;1047;p13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3500" y="1426900"/>
            <a:ext cx="6354861" cy="2620077"/>
          </a:xfrm>
          <a:prstGeom prst="rect">
            <a:avLst/>
          </a:prstGeom>
          <a:noFill/>
          <a:ln>
            <a:noFill/>
          </a:ln>
        </p:spPr>
      </p:pic>
    </p:spTree>
    <p:extLst>
      <p:ext uri="{BB962C8B-B14F-4D97-AF65-F5344CB8AC3E}">
        <p14:creationId xmlns:p14="http://schemas.microsoft.com/office/powerpoint/2010/main" val="364141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1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76075" y="736021"/>
            <a:ext cx="8531073" cy="4022349"/>
          </a:xfrm>
          <a:prstGeom prst="rect">
            <a:avLst/>
          </a:prstGeom>
          <a:noFill/>
          <a:ln>
            <a:noFill/>
          </a:ln>
        </p:spPr>
      </p:pic>
      <p:sp>
        <p:nvSpPr>
          <p:cNvPr id="1053" name="Google Shape;1053;p1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1054" name="Google Shape;1054;p1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1055" name="Google Shape;1055;p133"/>
          <p:cNvSpPr txBox="1"/>
          <p:nvPr/>
        </p:nvSpPr>
        <p:spPr>
          <a:xfrm>
            <a:off x="954450" y="8761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2017-11 to 2018-10</a:t>
            </a:r>
            <a:endParaRPr/>
          </a:p>
        </p:txBody>
      </p:sp>
      <p:sp>
        <p:nvSpPr>
          <p:cNvPr id="1056" name="Google Shape;1056;p133"/>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i="1"/>
              <a:t>Commits</a:t>
            </a:r>
            <a:endParaRPr sz="1000" i="1"/>
          </a:p>
        </p:txBody>
      </p:sp>
    </p:spTree>
    <p:extLst>
      <p:ext uri="{BB962C8B-B14F-4D97-AF65-F5344CB8AC3E}">
        <p14:creationId xmlns:p14="http://schemas.microsoft.com/office/powerpoint/2010/main" val="169331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a:solidFill>
                  <a:schemeClr val="dk2"/>
                </a:solidFill>
                <a:latin typeface="Century Gothic"/>
                <a:ea typeface="Century Gothic"/>
                <a:cs typeface="Century Gothic"/>
                <a:sym typeface="Century Gothic"/>
              </a:rPr>
              <a:t>无服务器景观和CloudEvents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无服务器景观</a:t>
            </a:r>
            <a:r>
              <a:rPr lang="en-US" sz="1500" u="sng">
                <a:solidFill>
                  <a:schemeClr val="hlink"/>
                </a:solidFill>
                <a:latin typeface="Century Gothic"/>
                <a:ea typeface="Century Gothic"/>
                <a:cs typeface="Century Gothic"/>
                <a:sym typeface="Century Gothic"/>
                <a:hlinkClick r:id="rId5"/>
              </a:rPr>
              <a:t>s.cncf.io</a:t>
            </a:r>
            <a:r>
              <a:rPr lang="en-US" sz="1500">
                <a:solidFill>
                  <a:schemeClr val="dk2"/>
                </a:solidFill>
                <a:latin typeface="Century Gothic"/>
                <a:ea typeface="Century Gothic"/>
                <a:cs typeface="Century Gothic"/>
                <a:sym typeface="Century Gothic"/>
              </a:rPr>
              <a:t>跟踪这范畴的所有项目和产品</a:t>
            </a: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a:solidFill>
                  <a:schemeClr val="hlink"/>
                </a:solidFill>
                <a:latin typeface="Century Gothic"/>
                <a:ea typeface="Century Gothic"/>
                <a:cs typeface="Century Gothic"/>
                <a:sym typeface="Century Gothic"/>
                <a:hlinkClick r:id="rId6"/>
              </a:rPr>
              <a:t>CloudEvents</a:t>
            </a:r>
            <a:r>
              <a:rPr lang="en-US" sz="1500">
                <a:solidFill>
                  <a:schemeClr val="dk2"/>
                </a:solidFill>
                <a:latin typeface="Century Gothic"/>
                <a:ea typeface="Century Gothic"/>
                <a:cs typeface="Century Gothic"/>
                <a:sym typeface="Century Gothic"/>
              </a:rPr>
              <a:t>，CNCF的新项目，是一个事件数据的同用模型，方便跨供应商事件传递</a:t>
            </a:r>
            <a:endParaRPr sz="150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33" name="Google Shape;833;p9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011225" y="1916675"/>
            <a:ext cx="3321925" cy="1868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13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300+ 会员且数量不断增长</a:t>
            </a:r>
            <a:endParaRPr i="0" u="none" strike="noStrike" cap="none" dirty="0"/>
          </a:p>
        </p:txBody>
      </p:sp>
      <p:pic>
        <p:nvPicPr>
          <p:cNvPr id="1105" name="Google Shape;1105;p138"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236578" y="3383093"/>
            <a:ext cx="622800" cy="230700"/>
          </a:xfrm>
          <a:prstGeom prst="rect">
            <a:avLst/>
          </a:prstGeom>
          <a:noFill/>
          <a:ln>
            <a:noFill/>
          </a:ln>
        </p:spPr>
      </p:pic>
      <p:pic>
        <p:nvPicPr>
          <p:cNvPr id="1106" name="Google Shape;1106;p13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694832" y="3969097"/>
            <a:ext cx="462000" cy="265200"/>
          </a:xfrm>
          <a:prstGeom prst="rect">
            <a:avLst/>
          </a:prstGeom>
          <a:noFill/>
          <a:ln>
            <a:noFill/>
          </a:ln>
        </p:spPr>
      </p:pic>
      <p:pic>
        <p:nvPicPr>
          <p:cNvPr id="1107" name="Google Shape;1107;p13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566735" y="3375893"/>
            <a:ext cx="399600" cy="245100"/>
          </a:xfrm>
          <a:prstGeom prst="rect">
            <a:avLst/>
          </a:prstGeom>
          <a:noFill/>
          <a:ln>
            <a:noFill/>
          </a:ln>
        </p:spPr>
      </p:pic>
      <p:pic>
        <p:nvPicPr>
          <p:cNvPr id="1108" name="Google Shape;1108;p13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404957" y="3692731"/>
            <a:ext cx="462000" cy="283200"/>
          </a:xfrm>
          <a:prstGeom prst="rect">
            <a:avLst/>
          </a:prstGeom>
          <a:noFill/>
          <a:ln>
            <a:noFill/>
          </a:ln>
        </p:spPr>
      </p:pic>
      <p:pic>
        <p:nvPicPr>
          <p:cNvPr id="1109" name="Google Shape;1109;p138"/>
          <p:cNvPicPr preferRelativeResize="0"/>
          <p:nvPr/>
        </p:nvPicPr>
        <p:blipFill rotWithShape="1">
          <a:blip r:embed="rId7" cstate="print">
            <a:alphaModFix/>
            <a:extLst>
              <a:ext uri="{28A0092B-C50C-407E-A947-70E740481C1C}">
                <a14:useLocalDpi xmlns:a14="http://schemas.microsoft.com/office/drawing/2010/main"/>
              </a:ext>
            </a:extLst>
          </a:blip>
          <a:srcRect l="-5208"/>
          <a:stretch/>
        </p:blipFill>
        <p:spPr>
          <a:xfrm>
            <a:off x="1306611" y="4076431"/>
            <a:ext cx="653100" cy="168000"/>
          </a:xfrm>
          <a:prstGeom prst="rect">
            <a:avLst/>
          </a:prstGeom>
          <a:noFill/>
          <a:ln>
            <a:noFill/>
          </a:ln>
        </p:spPr>
      </p:pic>
      <p:pic>
        <p:nvPicPr>
          <p:cNvPr id="1110" name="Google Shape;1110;p13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428987" y="3754877"/>
            <a:ext cx="312300" cy="191543"/>
          </a:xfrm>
          <a:prstGeom prst="rect">
            <a:avLst/>
          </a:prstGeom>
          <a:noFill/>
          <a:ln>
            <a:noFill/>
          </a:ln>
        </p:spPr>
      </p:pic>
      <p:pic>
        <p:nvPicPr>
          <p:cNvPr id="1111" name="Google Shape;1111;p13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484776" y="4291794"/>
            <a:ext cx="399600" cy="374905"/>
          </a:xfrm>
          <a:prstGeom prst="rect">
            <a:avLst/>
          </a:prstGeom>
          <a:noFill/>
          <a:ln>
            <a:noFill/>
          </a:ln>
        </p:spPr>
      </p:pic>
      <p:pic>
        <p:nvPicPr>
          <p:cNvPr id="1112" name="Google Shape;1112;p1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15111" y="3359973"/>
            <a:ext cx="373250" cy="213765"/>
          </a:xfrm>
          <a:prstGeom prst="rect">
            <a:avLst/>
          </a:prstGeom>
          <a:noFill/>
          <a:ln>
            <a:noFill/>
          </a:ln>
        </p:spPr>
      </p:pic>
      <p:pic>
        <p:nvPicPr>
          <p:cNvPr id="1113" name="Google Shape;1113;p13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851921" y="4326763"/>
            <a:ext cx="373250" cy="373250"/>
          </a:xfrm>
          <a:prstGeom prst="rect">
            <a:avLst/>
          </a:prstGeom>
          <a:noFill/>
          <a:ln>
            <a:noFill/>
          </a:ln>
        </p:spPr>
      </p:pic>
      <p:pic>
        <p:nvPicPr>
          <p:cNvPr id="1114" name="Google Shape;1114;p13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65162" y="3406993"/>
            <a:ext cx="548700" cy="182900"/>
          </a:xfrm>
          <a:prstGeom prst="rect">
            <a:avLst/>
          </a:prstGeom>
          <a:noFill/>
          <a:ln>
            <a:noFill/>
          </a:ln>
        </p:spPr>
      </p:pic>
      <p:pic>
        <p:nvPicPr>
          <p:cNvPr id="1115" name="Google Shape;1115;p13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63154" y="3743123"/>
            <a:ext cx="548700" cy="182416"/>
          </a:xfrm>
          <a:prstGeom prst="rect">
            <a:avLst/>
          </a:prstGeom>
          <a:noFill/>
          <a:ln>
            <a:noFill/>
          </a:ln>
        </p:spPr>
      </p:pic>
      <p:pic>
        <p:nvPicPr>
          <p:cNvPr id="1116" name="Google Shape;1116;p13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73843" y="3408075"/>
            <a:ext cx="245400" cy="218015"/>
          </a:xfrm>
          <a:prstGeom prst="rect">
            <a:avLst/>
          </a:prstGeom>
          <a:noFill/>
          <a:ln>
            <a:noFill/>
          </a:ln>
        </p:spPr>
      </p:pic>
      <p:pic>
        <p:nvPicPr>
          <p:cNvPr id="1117" name="Google Shape;1117;p13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406486" y="4358831"/>
            <a:ext cx="504000" cy="309114"/>
          </a:xfrm>
          <a:prstGeom prst="rect">
            <a:avLst/>
          </a:prstGeom>
          <a:noFill/>
          <a:ln>
            <a:noFill/>
          </a:ln>
        </p:spPr>
      </p:pic>
      <p:pic>
        <p:nvPicPr>
          <p:cNvPr id="1118" name="Google Shape;1118;p138" descr="ZenDesk.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95725" y="4411843"/>
            <a:ext cx="245400" cy="194750"/>
          </a:xfrm>
          <a:prstGeom prst="rect">
            <a:avLst/>
          </a:prstGeom>
          <a:noFill/>
          <a:ln>
            <a:noFill/>
          </a:ln>
        </p:spPr>
      </p:pic>
      <p:pic>
        <p:nvPicPr>
          <p:cNvPr id="1119" name="Google Shape;1119;p13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34992" y="3772647"/>
            <a:ext cx="245399" cy="156004"/>
          </a:xfrm>
          <a:prstGeom prst="rect">
            <a:avLst/>
          </a:prstGeom>
          <a:noFill/>
          <a:ln>
            <a:noFill/>
          </a:ln>
        </p:spPr>
      </p:pic>
      <p:pic>
        <p:nvPicPr>
          <p:cNvPr id="1120" name="Google Shape;1120;p138" descr="pinterest.png"/>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015442" y="4036893"/>
            <a:ext cx="617700" cy="247076"/>
          </a:xfrm>
          <a:prstGeom prst="rect">
            <a:avLst/>
          </a:prstGeom>
          <a:noFill/>
          <a:ln>
            <a:noFill/>
          </a:ln>
        </p:spPr>
      </p:pic>
      <p:pic>
        <p:nvPicPr>
          <p:cNvPr id="1121" name="Google Shape;1121;p13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873346" y="3712648"/>
            <a:ext cx="461937" cy="276000"/>
          </a:xfrm>
          <a:prstGeom prst="rect">
            <a:avLst/>
          </a:prstGeom>
          <a:noFill/>
          <a:ln>
            <a:noFill/>
          </a:ln>
        </p:spPr>
      </p:pic>
      <p:pic>
        <p:nvPicPr>
          <p:cNvPr id="1122" name="Google Shape;1122;p13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947841" y="4060536"/>
            <a:ext cx="399600" cy="199789"/>
          </a:xfrm>
          <a:prstGeom prst="rect">
            <a:avLst/>
          </a:prstGeom>
          <a:noFill/>
          <a:ln>
            <a:noFill/>
          </a:ln>
        </p:spPr>
      </p:pic>
      <p:pic>
        <p:nvPicPr>
          <p:cNvPr id="1123" name="Google Shape;1123;p13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230778" y="4356554"/>
            <a:ext cx="245400" cy="305329"/>
          </a:xfrm>
          <a:prstGeom prst="rect">
            <a:avLst/>
          </a:prstGeom>
          <a:noFill/>
          <a:ln>
            <a:noFill/>
          </a:ln>
        </p:spPr>
      </p:pic>
      <p:pic>
        <p:nvPicPr>
          <p:cNvPr id="1124" name="Google Shape;1124;p138"/>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688872" y="3984231"/>
            <a:ext cx="461925" cy="352400"/>
          </a:xfrm>
          <a:prstGeom prst="rect">
            <a:avLst/>
          </a:prstGeom>
          <a:noFill/>
          <a:ln>
            <a:noFill/>
          </a:ln>
        </p:spPr>
      </p:pic>
      <p:pic>
        <p:nvPicPr>
          <p:cNvPr id="1125" name="Google Shape;1125;p138"/>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081547" y="3451243"/>
            <a:ext cx="312325" cy="131679"/>
          </a:xfrm>
          <a:prstGeom prst="rect">
            <a:avLst/>
          </a:prstGeom>
          <a:noFill/>
          <a:ln>
            <a:noFill/>
          </a:ln>
        </p:spPr>
      </p:pic>
      <p:pic>
        <p:nvPicPr>
          <p:cNvPr id="1126" name="Google Shape;1126;p13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557164" y="3703906"/>
            <a:ext cx="533325" cy="260851"/>
          </a:xfrm>
          <a:prstGeom prst="rect">
            <a:avLst/>
          </a:prstGeom>
          <a:noFill/>
          <a:ln>
            <a:noFill/>
          </a:ln>
        </p:spPr>
      </p:pic>
      <p:pic>
        <p:nvPicPr>
          <p:cNvPr id="1127" name="Google Shape;1127;p13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982094" y="3356980"/>
            <a:ext cx="461925" cy="282926"/>
          </a:xfrm>
          <a:prstGeom prst="rect">
            <a:avLst/>
          </a:prstGeom>
          <a:noFill/>
          <a:ln>
            <a:noFill/>
          </a:ln>
        </p:spPr>
      </p:pic>
      <p:pic>
        <p:nvPicPr>
          <p:cNvPr id="1128" name="Google Shape;1128;p138"/>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960061" y="3741875"/>
            <a:ext cx="504000" cy="184912"/>
          </a:xfrm>
          <a:prstGeom prst="rect">
            <a:avLst/>
          </a:prstGeom>
          <a:noFill/>
          <a:ln>
            <a:noFill/>
          </a:ln>
        </p:spPr>
      </p:pic>
      <p:pic>
        <p:nvPicPr>
          <p:cNvPr id="1129" name="Google Shape;1129;p13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261535" y="3441929"/>
            <a:ext cx="245400" cy="150308"/>
          </a:xfrm>
          <a:prstGeom prst="rect">
            <a:avLst/>
          </a:prstGeom>
          <a:noFill/>
          <a:ln>
            <a:noFill/>
          </a:ln>
        </p:spPr>
      </p:pic>
      <p:pic>
        <p:nvPicPr>
          <p:cNvPr id="1130" name="Google Shape;1130;p13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206528" y="4070097"/>
            <a:ext cx="602225" cy="180668"/>
          </a:xfrm>
          <a:prstGeom prst="rect">
            <a:avLst/>
          </a:prstGeom>
          <a:noFill/>
          <a:ln>
            <a:noFill/>
          </a:ln>
        </p:spPr>
      </p:pic>
      <p:pic>
        <p:nvPicPr>
          <p:cNvPr id="1131" name="Google Shape;1131;p138"/>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80308" y="4417464"/>
            <a:ext cx="548700" cy="191848"/>
          </a:xfrm>
          <a:prstGeom prst="rect">
            <a:avLst/>
          </a:prstGeom>
          <a:noFill/>
          <a:ln>
            <a:noFill/>
          </a:ln>
        </p:spPr>
      </p:pic>
      <p:pic>
        <p:nvPicPr>
          <p:cNvPr id="1132" name="Google Shape;1132;p13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874961" y="4465894"/>
            <a:ext cx="462000" cy="86648"/>
          </a:xfrm>
          <a:prstGeom prst="rect">
            <a:avLst/>
          </a:prstGeom>
          <a:noFill/>
          <a:ln>
            <a:noFill/>
          </a:ln>
        </p:spPr>
      </p:pic>
      <p:pic>
        <p:nvPicPr>
          <p:cNvPr id="1133" name="Google Shape;1133;p13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041816" y="3796452"/>
            <a:ext cx="602225" cy="108393"/>
          </a:xfrm>
          <a:prstGeom prst="rect">
            <a:avLst/>
          </a:prstGeom>
          <a:noFill/>
          <a:ln>
            <a:noFill/>
          </a:ln>
        </p:spPr>
      </p:pic>
      <p:pic>
        <p:nvPicPr>
          <p:cNvPr id="1134" name="Google Shape;1134;p13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7351" y="4107328"/>
            <a:ext cx="718200" cy="106206"/>
          </a:xfrm>
          <a:prstGeom prst="rect">
            <a:avLst/>
          </a:prstGeom>
          <a:noFill/>
          <a:ln>
            <a:noFill/>
          </a:ln>
        </p:spPr>
      </p:pic>
      <p:pic>
        <p:nvPicPr>
          <p:cNvPr id="1135" name="Google Shape;1135;p138"/>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8784801" y="3684947"/>
            <a:ext cx="373250" cy="226658"/>
          </a:xfrm>
          <a:prstGeom prst="rect">
            <a:avLst/>
          </a:prstGeom>
          <a:noFill/>
          <a:ln>
            <a:noFill/>
          </a:ln>
        </p:spPr>
      </p:pic>
      <p:pic>
        <p:nvPicPr>
          <p:cNvPr id="1136" name="Google Shape;1136;p13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851281" y="4039104"/>
            <a:ext cx="399600" cy="242654"/>
          </a:xfrm>
          <a:prstGeom prst="rect">
            <a:avLst/>
          </a:prstGeom>
          <a:noFill/>
          <a:ln>
            <a:noFill/>
          </a:ln>
        </p:spPr>
      </p:pic>
      <p:pic>
        <p:nvPicPr>
          <p:cNvPr id="1137" name="Google Shape;1137;p13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202650" y="4448319"/>
            <a:ext cx="504000" cy="130137"/>
          </a:xfrm>
          <a:prstGeom prst="rect">
            <a:avLst/>
          </a:prstGeom>
          <a:noFill/>
          <a:ln>
            <a:noFill/>
          </a:ln>
        </p:spPr>
      </p:pic>
      <p:pic>
        <p:nvPicPr>
          <p:cNvPr id="1138" name="Google Shape;1138;p138"/>
          <p:cNvPicPr preferRelativeResize="0"/>
          <p:nvPr/>
        </p:nvPicPr>
        <p:blipFill rotWithShape="1">
          <a:blip r:embed="rId36" cstate="print">
            <a:alphaModFix/>
            <a:extLst>
              <a:ext uri="{28A0092B-C50C-407E-A947-70E740481C1C}">
                <a14:useLocalDpi xmlns:a14="http://schemas.microsoft.com/office/drawing/2010/main"/>
              </a:ext>
            </a:extLst>
          </a:blip>
          <a:srcRect r="-725"/>
          <a:stretch/>
        </p:blipFill>
        <p:spPr>
          <a:xfrm>
            <a:off x="3089051" y="3404723"/>
            <a:ext cx="602225" cy="187441"/>
          </a:xfrm>
          <a:prstGeom prst="rect">
            <a:avLst/>
          </a:prstGeom>
          <a:noFill/>
          <a:ln>
            <a:noFill/>
          </a:ln>
        </p:spPr>
      </p:pic>
      <p:pic>
        <p:nvPicPr>
          <p:cNvPr id="1139" name="Google Shape;1139;p13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486111" y="3805371"/>
            <a:ext cx="462000" cy="90555"/>
          </a:xfrm>
          <a:prstGeom prst="rect">
            <a:avLst/>
          </a:prstGeom>
          <a:noFill/>
          <a:ln>
            <a:noFill/>
          </a:ln>
        </p:spPr>
      </p:pic>
      <p:pic>
        <p:nvPicPr>
          <p:cNvPr id="1140" name="Google Shape;1140;p13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816113" y="4010453"/>
            <a:ext cx="399600" cy="182488"/>
          </a:xfrm>
          <a:prstGeom prst="rect">
            <a:avLst/>
          </a:prstGeom>
          <a:noFill/>
          <a:ln>
            <a:noFill/>
          </a:ln>
        </p:spPr>
      </p:pic>
      <p:pic>
        <p:nvPicPr>
          <p:cNvPr id="1141" name="Google Shape;1141;p13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501" y="4349394"/>
            <a:ext cx="461925" cy="327988"/>
          </a:xfrm>
          <a:prstGeom prst="rect">
            <a:avLst/>
          </a:prstGeom>
          <a:noFill/>
          <a:ln>
            <a:noFill/>
          </a:ln>
        </p:spPr>
      </p:pic>
      <p:pic>
        <p:nvPicPr>
          <p:cNvPr id="1142" name="Google Shape;1142;p13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312213" y="3648791"/>
            <a:ext cx="399600" cy="298970"/>
          </a:xfrm>
          <a:prstGeom prst="rect">
            <a:avLst/>
          </a:prstGeom>
          <a:noFill/>
          <a:ln>
            <a:noFill/>
          </a:ln>
        </p:spPr>
      </p:pic>
      <p:pic>
        <p:nvPicPr>
          <p:cNvPr id="1143" name="Google Shape;1143;p13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932268" y="4414713"/>
            <a:ext cx="504000" cy="189012"/>
          </a:xfrm>
          <a:prstGeom prst="rect">
            <a:avLst/>
          </a:prstGeom>
          <a:noFill/>
          <a:ln>
            <a:noFill/>
          </a:ln>
        </p:spPr>
      </p:pic>
      <p:pic>
        <p:nvPicPr>
          <p:cNvPr id="1144" name="Google Shape;1144;p138"/>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058451" y="4340889"/>
            <a:ext cx="373250" cy="276716"/>
          </a:xfrm>
          <a:prstGeom prst="rect">
            <a:avLst/>
          </a:prstGeom>
          <a:noFill/>
          <a:ln>
            <a:noFill/>
          </a:ln>
        </p:spPr>
      </p:pic>
      <p:pic>
        <p:nvPicPr>
          <p:cNvPr id="1145" name="Google Shape;1145;p138"/>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3183593" y="3680943"/>
            <a:ext cx="399600" cy="306777"/>
          </a:xfrm>
          <a:prstGeom prst="rect">
            <a:avLst/>
          </a:prstGeom>
          <a:noFill/>
          <a:ln>
            <a:noFill/>
          </a:ln>
        </p:spPr>
      </p:pic>
      <p:pic>
        <p:nvPicPr>
          <p:cNvPr id="1146" name="Google Shape;1146;p138" descr="logo_ticketmaster-300x184.png"/>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3882475" y="4461218"/>
            <a:ext cx="462000" cy="96000"/>
          </a:xfrm>
          <a:prstGeom prst="rect">
            <a:avLst/>
          </a:prstGeom>
          <a:noFill/>
          <a:ln>
            <a:noFill/>
          </a:ln>
        </p:spPr>
      </p:pic>
      <p:pic>
        <p:nvPicPr>
          <p:cNvPr id="1147" name="Google Shape;1147;p138"/>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4416989" y="4080818"/>
            <a:ext cx="461925" cy="159226"/>
          </a:xfrm>
          <a:prstGeom prst="rect">
            <a:avLst/>
          </a:prstGeom>
          <a:noFill/>
          <a:ln>
            <a:noFill/>
          </a:ln>
        </p:spPr>
      </p:pic>
      <p:pic>
        <p:nvPicPr>
          <p:cNvPr id="1148" name="Google Shape;1148;p13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712208" y="4034246"/>
            <a:ext cx="312325" cy="252369"/>
          </a:xfrm>
          <a:prstGeom prst="rect">
            <a:avLst/>
          </a:prstGeom>
          <a:noFill/>
          <a:ln>
            <a:noFill/>
          </a:ln>
        </p:spPr>
      </p:pic>
      <p:pic>
        <p:nvPicPr>
          <p:cNvPr id="1149" name="Google Shape;1149;p13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330335" y="4000043"/>
            <a:ext cx="312325" cy="320777"/>
          </a:xfrm>
          <a:prstGeom prst="rect">
            <a:avLst/>
          </a:prstGeom>
          <a:noFill/>
          <a:ln>
            <a:noFill/>
          </a:ln>
        </p:spPr>
      </p:pic>
      <p:pic>
        <p:nvPicPr>
          <p:cNvPr id="1150" name="Google Shape;1150;p13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857802" y="4110351"/>
            <a:ext cx="373250" cy="100159"/>
          </a:xfrm>
          <a:prstGeom prst="rect">
            <a:avLst/>
          </a:prstGeom>
          <a:noFill/>
          <a:ln>
            <a:noFill/>
          </a:ln>
        </p:spPr>
      </p:pic>
      <p:pic>
        <p:nvPicPr>
          <p:cNvPr id="1151" name="Google Shape;1151;p13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094081" y="4113382"/>
            <a:ext cx="312325" cy="94098"/>
          </a:xfrm>
          <a:prstGeom prst="rect">
            <a:avLst/>
          </a:prstGeom>
          <a:noFill/>
          <a:ln>
            <a:noFill/>
          </a:ln>
        </p:spPr>
      </p:pic>
      <p:pic>
        <p:nvPicPr>
          <p:cNvPr id="1152" name="Google Shape;1152;p13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300600" y="4114034"/>
            <a:ext cx="399600" cy="92793"/>
          </a:xfrm>
          <a:prstGeom prst="rect">
            <a:avLst/>
          </a:prstGeom>
          <a:noFill/>
          <a:ln>
            <a:noFill/>
          </a:ln>
        </p:spPr>
      </p:pic>
      <p:pic>
        <p:nvPicPr>
          <p:cNvPr id="1153" name="Google Shape;1153;p138"/>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2501193" y="4375030"/>
            <a:ext cx="373250" cy="276716"/>
          </a:xfrm>
          <a:prstGeom prst="rect">
            <a:avLst/>
          </a:prstGeom>
          <a:noFill/>
          <a:ln>
            <a:noFill/>
          </a:ln>
        </p:spPr>
      </p:pic>
      <p:pic>
        <p:nvPicPr>
          <p:cNvPr id="1154" name="Google Shape;1154;p13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4051" y="3736688"/>
            <a:ext cx="635999" cy="195286"/>
          </a:xfrm>
          <a:prstGeom prst="rect">
            <a:avLst/>
          </a:prstGeom>
          <a:noFill/>
          <a:ln>
            <a:noFill/>
          </a:ln>
        </p:spPr>
      </p:pic>
      <p:pic>
        <p:nvPicPr>
          <p:cNvPr id="1155" name="Google Shape;1155;p138"/>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5729725" y="3794309"/>
            <a:ext cx="399599" cy="112679"/>
          </a:xfrm>
          <a:prstGeom prst="rect">
            <a:avLst/>
          </a:prstGeom>
          <a:noFill/>
          <a:ln>
            <a:noFill/>
          </a:ln>
        </p:spPr>
      </p:pic>
      <p:pic>
        <p:nvPicPr>
          <p:cNvPr id="1156" name="Google Shape;1156;p138"/>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3866500" y="3476479"/>
            <a:ext cx="312325" cy="81208"/>
          </a:xfrm>
          <a:prstGeom prst="rect">
            <a:avLst/>
          </a:prstGeom>
          <a:noFill/>
          <a:ln>
            <a:noFill/>
          </a:ln>
        </p:spPr>
      </p:pic>
      <p:pic>
        <p:nvPicPr>
          <p:cNvPr id="1157" name="Google Shape;1157;p138"/>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5969240" y="3459258"/>
            <a:ext cx="373250" cy="115650"/>
          </a:xfrm>
          <a:prstGeom prst="rect">
            <a:avLst/>
          </a:prstGeom>
          <a:noFill/>
          <a:ln>
            <a:noFill/>
          </a:ln>
        </p:spPr>
      </p:pic>
      <p:pic>
        <p:nvPicPr>
          <p:cNvPr id="1158" name="Google Shape;1158;p13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984782" y="3452133"/>
            <a:ext cx="245400" cy="129899"/>
          </a:xfrm>
          <a:prstGeom prst="rect">
            <a:avLst/>
          </a:prstGeom>
          <a:noFill/>
          <a:ln>
            <a:noFill/>
          </a:ln>
        </p:spPr>
      </p:pic>
      <p:pic>
        <p:nvPicPr>
          <p:cNvPr id="1159" name="Google Shape;1159;p13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839625" y="3735977"/>
            <a:ext cx="399601" cy="124597"/>
          </a:xfrm>
          <a:prstGeom prst="rect">
            <a:avLst/>
          </a:prstGeom>
          <a:noFill/>
          <a:ln>
            <a:noFill/>
          </a:ln>
        </p:spPr>
      </p:pic>
      <p:pic>
        <p:nvPicPr>
          <p:cNvPr id="1160" name="Google Shape;1160;p138"/>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4364022" y="4448805"/>
            <a:ext cx="548700" cy="120826"/>
          </a:xfrm>
          <a:prstGeom prst="rect">
            <a:avLst/>
          </a:prstGeom>
          <a:noFill/>
          <a:ln>
            <a:noFill/>
          </a:ln>
        </p:spPr>
      </p:pic>
      <p:pic>
        <p:nvPicPr>
          <p:cNvPr id="1161" name="Google Shape;1161;p138"/>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7769922" y="3421045"/>
            <a:ext cx="461925" cy="91622"/>
          </a:xfrm>
          <a:prstGeom prst="rect">
            <a:avLst/>
          </a:prstGeom>
          <a:noFill/>
          <a:ln>
            <a:noFill/>
          </a:ln>
        </p:spPr>
      </p:pic>
      <p:pic>
        <p:nvPicPr>
          <p:cNvPr id="1162" name="Google Shape;1162;p13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356507" y="4434879"/>
            <a:ext cx="373251" cy="148678"/>
          </a:xfrm>
          <a:prstGeom prst="rect">
            <a:avLst/>
          </a:prstGeom>
          <a:noFill/>
          <a:ln>
            <a:noFill/>
          </a:ln>
        </p:spPr>
      </p:pic>
      <p:pic>
        <p:nvPicPr>
          <p:cNvPr id="1163" name="Google Shape;1163;p138"/>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6223028" y="3750748"/>
            <a:ext cx="169379" cy="199800"/>
          </a:xfrm>
          <a:prstGeom prst="rect">
            <a:avLst/>
          </a:prstGeom>
          <a:noFill/>
          <a:ln>
            <a:noFill/>
          </a:ln>
        </p:spPr>
      </p:pic>
      <p:pic>
        <p:nvPicPr>
          <p:cNvPr id="1164" name="Google Shape;1164;p13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30121" y="3324761"/>
            <a:ext cx="312325" cy="347365"/>
          </a:xfrm>
          <a:prstGeom prst="rect">
            <a:avLst/>
          </a:prstGeom>
          <a:noFill/>
          <a:ln>
            <a:noFill/>
          </a:ln>
        </p:spPr>
      </p:pic>
      <p:pic>
        <p:nvPicPr>
          <p:cNvPr id="1165" name="Google Shape;1165;p138"/>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8299110" y="4007531"/>
            <a:ext cx="312325" cy="188332"/>
          </a:xfrm>
          <a:prstGeom prst="rect">
            <a:avLst/>
          </a:prstGeom>
          <a:noFill/>
          <a:ln>
            <a:noFill/>
          </a:ln>
        </p:spPr>
      </p:pic>
      <p:pic>
        <p:nvPicPr>
          <p:cNvPr id="1166" name="Google Shape;1166;p13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425225" y="3416236"/>
            <a:ext cx="245400" cy="201694"/>
          </a:xfrm>
          <a:prstGeom prst="rect">
            <a:avLst/>
          </a:prstGeom>
          <a:noFill/>
          <a:ln>
            <a:noFill/>
          </a:ln>
        </p:spPr>
      </p:pic>
      <p:pic>
        <p:nvPicPr>
          <p:cNvPr id="1167" name="Google Shape;1167;p138"/>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8273679" y="3370628"/>
            <a:ext cx="399600" cy="192455"/>
          </a:xfrm>
          <a:prstGeom prst="rect">
            <a:avLst/>
          </a:prstGeom>
          <a:noFill/>
          <a:ln>
            <a:noFill/>
          </a:ln>
        </p:spPr>
      </p:pic>
      <p:pic>
        <p:nvPicPr>
          <p:cNvPr id="1168" name="Google Shape;1168;p13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210178" y="3487807"/>
            <a:ext cx="399600" cy="58552"/>
          </a:xfrm>
          <a:prstGeom prst="rect">
            <a:avLst/>
          </a:prstGeom>
          <a:noFill/>
          <a:ln>
            <a:noFill/>
          </a:ln>
        </p:spPr>
      </p:pic>
      <p:pic>
        <p:nvPicPr>
          <p:cNvPr id="1169" name="Google Shape;1169;p13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455815" y="4464572"/>
            <a:ext cx="399599" cy="89293"/>
          </a:xfrm>
          <a:prstGeom prst="rect">
            <a:avLst/>
          </a:prstGeom>
          <a:noFill/>
          <a:ln>
            <a:noFill/>
          </a:ln>
        </p:spPr>
      </p:pic>
      <p:pic>
        <p:nvPicPr>
          <p:cNvPr id="1170" name="Google Shape;1170;p138"/>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440905" y="4351302"/>
            <a:ext cx="461925" cy="324172"/>
          </a:xfrm>
          <a:prstGeom prst="rect">
            <a:avLst/>
          </a:prstGeom>
          <a:noFill/>
          <a:ln>
            <a:noFill/>
          </a:ln>
        </p:spPr>
      </p:pic>
      <p:pic>
        <p:nvPicPr>
          <p:cNvPr id="1171" name="Google Shape;1171;p138"/>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5174095" y="3803654"/>
            <a:ext cx="461925" cy="93989"/>
          </a:xfrm>
          <a:prstGeom prst="rect">
            <a:avLst/>
          </a:prstGeom>
          <a:noFill/>
          <a:ln>
            <a:noFill/>
          </a:ln>
        </p:spPr>
      </p:pic>
      <p:pic>
        <p:nvPicPr>
          <p:cNvPr id="1172" name="Google Shape;1172;p138"/>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650595" y="3477101"/>
            <a:ext cx="399600" cy="79964"/>
          </a:xfrm>
          <a:prstGeom prst="rect">
            <a:avLst/>
          </a:prstGeom>
          <a:noFill/>
          <a:ln>
            <a:noFill/>
          </a:ln>
        </p:spPr>
      </p:pic>
      <p:pic>
        <p:nvPicPr>
          <p:cNvPr id="1173" name="Google Shape;1173;p138" descr="logo_cncf_cisco.png"/>
          <p:cNvPicPr preferRelativeResize="0"/>
          <p:nvPr/>
        </p:nvPicPr>
        <p:blipFill rotWithShape="1">
          <a:blip r:embed="rId70">
            <a:alphaModFix/>
          </a:blip>
          <a:srcRect/>
          <a:stretch/>
        </p:blipFill>
        <p:spPr>
          <a:xfrm>
            <a:off x="2428948" y="1045746"/>
            <a:ext cx="759000" cy="478200"/>
          </a:xfrm>
          <a:prstGeom prst="rect">
            <a:avLst/>
          </a:prstGeom>
          <a:noFill/>
          <a:ln>
            <a:noFill/>
          </a:ln>
        </p:spPr>
      </p:pic>
      <p:pic>
        <p:nvPicPr>
          <p:cNvPr id="1174" name="Google Shape;1174;p138" descr="cncf_logo_intel.png"/>
          <p:cNvPicPr preferRelativeResize="0"/>
          <p:nvPr/>
        </p:nvPicPr>
        <p:blipFill rotWithShape="1">
          <a:blip r:embed="rId71">
            <a:alphaModFix/>
          </a:blip>
          <a:srcRect/>
          <a:stretch/>
        </p:blipFill>
        <p:spPr>
          <a:xfrm>
            <a:off x="95867" y="1610894"/>
            <a:ext cx="759000" cy="467700"/>
          </a:xfrm>
          <a:prstGeom prst="rect">
            <a:avLst/>
          </a:prstGeom>
          <a:noFill/>
          <a:ln>
            <a:noFill/>
          </a:ln>
        </p:spPr>
      </p:pic>
      <p:pic>
        <p:nvPicPr>
          <p:cNvPr id="1175" name="Google Shape;1175;p138" descr="cncf_fujitsu.png"/>
          <p:cNvPicPr preferRelativeResize="0"/>
          <p:nvPr/>
        </p:nvPicPr>
        <p:blipFill rotWithShape="1">
          <a:blip r:embed="rId72">
            <a:alphaModFix/>
          </a:blip>
          <a:srcRect/>
          <a:stretch/>
        </p:blipFill>
        <p:spPr>
          <a:xfrm>
            <a:off x="4762101" y="1053396"/>
            <a:ext cx="759000" cy="462900"/>
          </a:xfrm>
          <a:prstGeom prst="rect">
            <a:avLst/>
          </a:prstGeom>
          <a:noFill/>
          <a:ln>
            <a:noFill/>
          </a:ln>
        </p:spPr>
      </p:pic>
      <p:pic>
        <p:nvPicPr>
          <p:cNvPr id="1176" name="Google Shape;1176;p138" descr="cncf_logo_rh.png"/>
          <p:cNvPicPr preferRelativeResize="0"/>
          <p:nvPr/>
        </p:nvPicPr>
        <p:blipFill rotWithShape="1">
          <a:blip r:embed="rId73">
            <a:alphaModFix/>
          </a:blip>
          <a:srcRect/>
          <a:stretch/>
        </p:blipFill>
        <p:spPr>
          <a:xfrm>
            <a:off x="5137295" y="1608644"/>
            <a:ext cx="759000" cy="472200"/>
          </a:xfrm>
          <a:prstGeom prst="rect">
            <a:avLst/>
          </a:prstGeom>
          <a:noFill/>
          <a:ln>
            <a:noFill/>
          </a:ln>
        </p:spPr>
      </p:pic>
      <p:pic>
        <p:nvPicPr>
          <p:cNvPr id="1177" name="Google Shape;1177;p138" descr="cncf_logo_huawei.png"/>
          <p:cNvPicPr preferRelativeResize="0"/>
          <p:nvPr/>
        </p:nvPicPr>
        <p:blipFill rotWithShape="1">
          <a:blip r:embed="rId74">
            <a:alphaModFix/>
          </a:blip>
          <a:srcRect/>
          <a:stretch/>
        </p:blipFill>
        <p:spPr>
          <a:xfrm>
            <a:off x="7095206" y="1045746"/>
            <a:ext cx="759000" cy="478200"/>
          </a:xfrm>
          <a:prstGeom prst="rect">
            <a:avLst/>
          </a:prstGeom>
          <a:noFill/>
          <a:ln>
            <a:noFill/>
          </a:ln>
        </p:spPr>
      </p:pic>
      <p:pic>
        <p:nvPicPr>
          <p:cNvPr id="1178" name="Google Shape;1178;p13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178823" y="1655006"/>
            <a:ext cx="758952" cy="379476"/>
          </a:xfrm>
          <a:prstGeom prst="rect">
            <a:avLst/>
          </a:prstGeom>
          <a:noFill/>
          <a:ln>
            <a:noFill/>
          </a:ln>
        </p:spPr>
      </p:pic>
      <p:pic>
        <p:nvPicPr>
          <p:cNvPr id="1179" name="Google Shape;1179;p138" descr="DellTech_Logo_Prm_Blue_Gry_rgb[4].jpg"/>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3595525" y="1235496"/>
            <a:ext cx="759000" cy="98700"/>
          </a:xfrm>
          <a:prstGeom prst="rect">
            <a:avLst/>
          </a:prstGeom>
          <a:noFill/>
          <a:ln>
            <a:noFill/>
          </a:ln>
        </p:spPr>
      </p:pic>
      <p:pic>
        <p:nvPicPr>
          <p:cNvPr id="1180" name="Google Shape;1180;p138"/>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4095814" y="1583855"/>
            <a:ext cx="758953" cy="521779"/>
          </a:xfrm>
          <a:prstGeom prst="rect">
            <a:avLst/>
          </a:prstGeom>
          <a:noFill/>
          <a:ln>
            <a:noFill/>
          </a:ln>
        </p:spPr>
      </p:pic>
      <p:pic>
        <p:nvPicPr>
          <p:cNvPr id="1181" name="Google Shape;1181;p13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8261782" y="1784827"/>
            <a:ext cx="758952" cy="119834"/>
          </a:xfrm>
          <a:prstGeom prst="rect">
            <a:avLst/>
          </a:prstGeom>
          <a:noFill/>
          <a:ln>
            <a:noFill/>
          </a:ln>
        </p:spPr>
      </p:pic>
      <p:pic>
        <p:nvPicPr>
          <p:cNvPr id="1182" name="Google Shape;1182;p13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054334" y="1609634"/>
            <a:ext cx="758952" cy="470221"/>
          </a:xfrm>
          <a:prstGeom prst="rect">
            <a:avLst/>
          </a:prstGeom>
          <a:noFill/>
          <a:ln>
            <a:noFill/>
          </a:ln>
        </p:spPr>
      </p:pic>
      <p:pic>
        <p:nvPicPr>
          <p:cNvPr id="1183" name="Google Shape;1183;p138"/>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7220303" y="1567830"/>
            <a:ext cx="758952" cy="553828"/>
          </a:xfrm>
          <a:prstGeom prst="rect">
            <a:avLst/>
          </a:prstGeom>
          <a:noFill/>
          <a:ln>
            <a:noFill/>
          </a:ln>
        </p:spPr>
      </p:pic>
      <p:pic>
        <p:nvPicPr>
          <p:cNvPr id="1184" name="Google Shape;1184;p138" descr="logo_AWS.png"/>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262420" y="1053366"/>
            <a:ext cx="758952" cy="462961"/>
          </a:xfrm>
          <a:prstGeom prst="rect">
            <a:avLst/>
          </a:prstGeom>
          <a:noFill/>
          <a:ln>
            <a:noFill/>
          </a:ln>
        </p:spPr>
      </p:pic>
      <p:pic>
        <p:nvPicPr>
          <p:cNvPr id="1185" name="Google Shape;1185;p13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5928677" y="1053366"/>
            <a:ext cx="758952" cy="462961"/>
          </a:xfrm>
          <a:prstGeom prst="rect">
            <a:avLst/>
          </a:prstGeom>
          <a:noFill/>
          <a:ln>
            <a:noFill/>
          </a:ln>
        </p:spPr>
      </p:pic>
      <p:pic>
        <p:nvPicPr>
          <p:cNvPr id="1186" name="Google Shape;1186;p13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95890" y="1227925"/>
            <a:ext cx="758953" cy="113843"/>
          </a:xfrm>
          <a:prstGeom prst="rect">
            <a:avLst/>
          </a:prstGeom>
          <a:noFill/>
          <a:ln>
            <a:noFill/>
          </a:ln>
        </p:spPr>
      </p:pic>
      <p:pic>
        <p:nvPicPr>
          <p:cNvPr id="1187" name="Google Shape;1187;p13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261782" y="1197567"/>
            <a:ext cx="758952" cy="174559"/>
          </a:xfrm>
          <a:prstGeom prst="rect">
            <a:avLst/>
          </a:prstGeom>
          <a:noFill/>
          <a:ln>
            <a:noFill/>
          </a:ln>
        </p:spPr>
      </p:pic>
      <p:pic>
        <p:nvPicPr>
          <p:cNvPr id="1189" name="Google Shape;1189;p138"/>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2012854" y="1763204"/>
            <a:ext cx="758952" cy="163081"/>
          </a:xfrm>
          <a:prstGeom prst="rect">
            <a:avLst/>
          </a:prstGeom>
          <a:noFill/>
          <a:ln>
            <a:noFill/>
          </a:ln>
        </p:spPr>
      </p:pic>
      <p:pic>
        <p:nvPicPr>
          <p:cNvPr id="1190" name="Google Shape;1190;p138" descr="suse_logo_color.jpg"/>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7120022" y="2588024"/>
            <a:ext cx="548700" cy="267300"/>
          </a:xfrm>
          <a:prstGeom prst="rect">
            <a:avLst/>
          </a:prstGeom>
          <a:noFill/>
          <a:ln>
            <a:noFill/>
          </a:ln>
        </p:spPr>
      </p:pic>
      <p:pic>
        <p:nvPicPr>
          <p:cNvPr id="1191" name="Google Shape;1191;p138"/>
          <p:cNvPicPr preferRelativeResize="0"/>
          <p:nvPr/>
        </p:nvPicPr>
        <p:blipFill>
          <a:blip r:embed="rId87">
            <a:alphaModFix/>
          </a:blip>
          <a:stretch>
            <a:fillRect/>
          </a:stretch>
        </p:blipFill>
        <p:spPr>
          <a:xfrm>
            <a:off x="8481692" y="2598582"/>
            <a:ext cx="548640" cy="246185"/>
          </a:xfrm>
          <a:prstGeom prst="rect">
            <a:avLst/>
          </a:prstGeom>
          <a:noFill/>
          <a:ln>
            <a:noFill/>
          </a:ln>
        </p:spPr>
      </p:pic>
      <p:pic>
        <p:nvPicPr>
          <p:cNvPr id="1192" name="Google Shape;1192;p13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87419" y="2591548"/>
            <a:ext cx="548640" cy="260252"/>
          </a:xfrm>
          <a:prstGeom prst="rect">
            <a:avLst/>
          </a:prstGeom>
          <a:noFill/>
          <a:ln>
            <a:noFill/>
          </a:ln>
        </p:spPr>
      </p:pic>
      <p:pic>
        <p:nvPicPr>
          <p:cNvPr id="1193" name="Google Shape;1193;p13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604387" y="2531760"/>
            <a:ext cx="548640" cy="379828"/>
          </a:xfrm>
          <a:prstGeom prst="rect">
            <a:avLst/>
          </a:prstGeom>
          <a:noFill/>
          <a:ln>
            <a:noFill/>
          </a:ln>
        </p:spPr>
      </p:pic>
      <p:pic>
        <p:nvPicPr>
          <p:cNvPr id="1195" name="Google Shape;1195;p13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4307514" y="2552862"/>
            <a:ext cx="548640" cy="337625"/>
          </a:xfrm>
          <a:prstGeom prst="rect">
            <a:avLst/>
          </a:prstGeom>
          <a:noFill/>
          <a:ln>
            <a:noFill/>
          </a:ln>
        </p:spPr>
      </p:pic>
      <p:pic>
        <p:nvPicPr>
          <p:cNvPr id="1196" name="Google Shape;1196;p13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198133" y="2517693"/>
            <a:ext cx="548640" cy="407963"/>
          </a:xfrm>
          <a:prstGeom prst="rect">
            <a:avLst/>
          </a:prstGeom>
          <a:noFill/>
          <a:ln>
            <a:noFill/>
          </a:ln>
        </p:spPr>
      </p:pic>
      <p:pic>
        <p:nvPicPr>
          <p:cNvPr id="1197" name="Google Shape;1197;p13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010641" y="2556379"/>
            <a:ext cx="548640" cy="330591"/>
          </a:xfrm>
          <a:prstGeom prst="rect">
            <a:avLst/>
          </a:prstGeom>
          <a:noFill/>
          <a:ln>
            <a:noFill/>
          </a:ln>
        </p:spPr>
      </p:pic>
      <p:pic>
        <p:nvPicPr>
          <p:cNvPr id="1198" name="Google Shape;1198;p13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901260" y="2626717"/>
            <a:ext cx="548640" cy="189914"/>
          </a:xfrm>
          <a:prstGeom prst="rect">
            <a:avLst/>
          </a:prstGeom>
          <a:noFill/>
          <a:ln>
            <a:noFill/>
          </a:ln>
        </p:spPr>
      </p:pic>
      <p:pic>
        <p:nvPicPr>
          <p:cNvPr id="1200" name="Google Shape;1200;p13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713768" y="2554339"/>
            <a:ext cx="548640" cy="334670"/>
          </a:xfrm>
          <a:prstGeom prst="rect">
            <a:avLst/>
          </a:prstGeom>
          <a:noFill/>
          <a:ln>
            <a:noFill/>
          </a:ln>
        </p:spPr>
      </p:pic>
      <p:pic>
        <p:nvPicPr>
          <p:cNvPr id="1201" name="Google Shape;1201;p138"/>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5538288" y="3452811"/>
            <a:ext cx="399600" cy="128544"/>
          </a:xfrm>
          <a:prstGeom prst="rect">
            <a:avLst/>
          </a:prstGeom>
          <a:noFill/>
          <a:ln>
            <a:noFill/>
          </a:ln>
        </p:spPr>
      </p:pic>
      <p:pic>
        <p:nvPicPr>
          <p:cNvPr id="1202" name="Google Shape;1202;p13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475954" y="4060308"/>
            <a:ext cx="312300" cy="200247"/>
          </a:xfrm>
          <a:prstGeom prst="rect">
            <a:avLst/>
          </a:prstGeom>
          <a:noFill/>
          <a:ln>
            <a:noFill/>
          </a:ln>
        </p:spPr>
      </p:pic>
      <p:pic>
        <p:nvPicPr>
          <p:cNvPr id="1203" name="Google Shape;1203;p138"/>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7823209" y="2541374"/>
            <a:ext cx="504000" cy="360600"/>
          </a:xfrm>
          <a:prstGeom prst="rect">
            <a:avLst/>
          </a:prstGeom>
          <a:noFill/>
          <a:ln>
            <a:noFill/>
          </a:ln>
        </p:spPr>
      </p:pic>
      <p:pic>
        <p:nvPicPr>
          <p:cNvPr id="1204" name="Google Shape;1204;p138" descr="C1_Core_NG_RGB_R-01.png"/>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1390546" y="2537174"/>
            <a:ext cx="653100" cy="369000"/>
          </a:xfrm>
          <a:prstGeom prst="rect">
            <a:avLst/>
          </a:prstGeom>
          <a:noFill/>
          <a:ln>
            <a:noFill/>
          </a:ln>
        </p:spPr>
      </p:pic>
      <p:pic>
        <p:nvPicPr>
          <p:cNvPr id="1205" name="Google Shape;1205;p13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641130" y="3421447"/>
            <a:ext cx="312300" cy="191271"/>
          </a:xfrm>
          <a:prstGeom prst="rect">
            <a:avLst/>
          </a:prstGeom>
          <a:noFill/>
          <a:ln>
            <a:noFill/>
          </a:ln>
        </p:spPr>
      </p:pic>
      <p:pic>
        <p:nvPicPr>
          <p:cNvPr id="1206" name="Google Shape;1206;p138"/>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4948462" y="4048347"/>
            <a:ext cx="312325" cy="224168"/>
          </a:xfrm>
          <a:prstGeom prst="rect">
            <a:avLst/>
          </a:prstGeom>
          <a:noFill/>
          <a:ln>
            <a:noFill/>
          </a:ln>
        </p:spPr>
      </p:pic>
      <p:pic>
        <p:nvPicPr>
          <p:cNvPr id="1207" name="Google Shape;1207;p138" descr="Screen Shot 2017-10-26 at 10.05.32 AM.png"/>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749305" y="4457693"/>
            <a:ext cx="461927" cy="103050"/>
          </a:xfrm>
          <a:prstGeom prst="rect">
            <a:avLst/>
          </a:prstGeom>
          <a:noFill/>
          <a:ln>
            <a:noFill/>
          </a:ln>
        </p:spPr>
      </p:pic>
      <p:pic>
        <p:nvPicPr>
          <p:cNvPr id="1208" name="Google Shape;1208;p138"/>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1887965" y="4431391"/>
            <a:ext cx="635750" cy="163994"/>
          </a:xfrm>
          <a:prstGeom prst="rect">
            <a:avLst/>
          </a:prstGeom>
          <a:noFill/>
          <a:ln>
            <a:noFill/>
          </a:ln>
        </p:spPr>
      </p:pic>
      <p:sp>
        <p:nvSpPr>
          <p:cNvPr id="117" name="TextBox 116">
            <a:extLst>
              <a:ext uri="{FF2B5EF4-FFF2-40B4-BE49-F238E27FC236}">
                <a16:creationId xmlns:a16="http://schemas.microsoft.com/office/drawing/2014/main" id="{B12407D9-BD69-1444-A206-73A0D89A547F}"/>
              </a:ext>
            </a:extLst>
          </p:cNvPr>
          <p:cNvSpPr txBox="1"/>
          <p:nvPr/>
        </p:nvSpPr>
        <p:spPr>
          <a:xfrm>
            <a:off x="7812703" y="3068674"/>
            <a:ext cx="12801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900" b="1" dirty="0">
                <a:solidFill>
                  <a:schemeClr val="tx1"/>
                </a:solidFill>
              </a:rPr>
              <a:t>Academic/Nonprofit</a:t>
            </a:r>
          </a:p>
        </p:txBody>
      </p:sp>
      <p:sp>
        <p:nvSpPr>
          <p:cNvPr id="118" name="TextBox 117">
            <a:extLst>
              <a:ext uri="{FF2B5EF4-FFF2-40B4-BE49-F238E27FC236}">
                <a16:creationId xmlns:a16="http://schemas.microsoft.com/office/drawing/2014/main" id="{9A7D5906-6952-C84F-B9CB-FB5E41114863}"/>
              </a:ext>
            </a:extLst>
          </p:cNvPr>
          <p:cNvSpPr txBox="1"/>
          <p:nvPr/>
        </p:nvSpPr>
        <p:spPr>
          <a:xfrm>
            <a:off x="3919392" y="3068674"/>
            <a:ext cx="3749039" cy="230832"/>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nchor="t">
            <a:spAutoFit/>
          </a:bodyPr>
          <a:lstStyle/>
          <a:p>
            <a:pPr lvl="0" algn="ctr"/>
            <a:r>
              <a:rPr lang="en-US" sz="900" b="1" dirty="0">
                <a:solidFill>
                  <a:srgbClr val="3F4749"/>
                </a:solidFill>
                <a:latin typeface="Century Gothic"/>
                <a:ea typeface="Century Gothic"/>
                <a:cs typeface="Century Gothic"/>
                <a:sym typeface="Century Gothic"/>
              </a:rPr>
              <a:t>End User Supporters</a:t>
            </a:r>
          </a:p>
        </p:txBody>
      </p:sp>
      <p:sp>
        <p:nvSpPr>
          <p:cNvPr id="119" name="TextBox 118">
            <a:extLst>
              <a:ext uri="{FF2B5EF4-FFF2-40B4-BE49-F238E27FC236}">
                <a16:creationId xmlns:a16="http://schemas.microsoft.com/office/drawing/2014/main" id="{8119B91F-F925-DB42-8BBF-0191E8BF29D0}"/>
              </a:ext>
            </a:extLst>
          </p:cNvPr>
          <p:cNvSpPr txBox="1"/>
          <p:nvPr/>
        </p:nvSpPr>
        <p:spPr>
          <a:xfrm>
            <a:off x="67818" y="3068674"/>
            <a:ext cx="3749039" cy="230832"/>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lvl="0" algn="ctr"/>
            <a:r>
              <a:rPr lang="en-US" sz="900" b="1" dirty="0">
                <a:solidFill>
                  <a:srgbClr val="3F4749"/>
                </a:solidFill>
                <a:latin typeface="Century Gothic"/>
                <a:ea typeface="Century Gothic"/>
                <a:cs typeface="Century Gothic"/>
                <a:sym typeface="Century Gothic"/>
              </a:rPr>
              <a:t>End User Members</a:t>
            </a:r>
          </a:p>
        </p:txBody>
      </p:sp>
      <p:sp>
        <p:nvSpPr>
          <p:cNvPr id="120" name="TextBox 119">
            <a:extLst>
              <a:ext uri="{FF2B5EF4-FFF2-40B4-BE49-F238E27FC236}">
                <a16:creationId xmlns:a16="http://schemas.microsoft.com/office/drawing/2014/main" id="{A5CCEEDB-4C98-EE4C-9ACF-84C5FBFCA0C6}"/>
              </a:ext>
            </a:extLst>
          </p:cNvPr>
          <p:cNvSpPr txBox="1"/>
          <p:nvPr/>
        </p:nvSpPr>
        <p:spPr>
          <a:xfrm>
            <a:off x="100584" y="2180981"/>
            <a:ext cx="8942832" cy="230832"/>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lvl="0" algn="ctr"/>
            <a:r>
              <a:rPr lang="en-US" sz="900" b="1" dirty="0">
                <a:solidFill>
                  <a:srgbClr val="3F4749"/>
                </a:solidFill>
                <a:latin typeface="Century Gothic"/>
                <a:ea typeface="Century Gothic"/>
                <a:cs typeface="Century Gothic"/>
                <a:sym typeface="Century Gothic"/>
              </a:rPr>
              <a:t>Gold Members</a:t>
            </a:r>
          </a:p>
        </p:txBody>
      </p:sp>
      <p:sp>
        <p:nvSpPr>
          <p:cNvPr id="121" name="TextBox 120">
            <a:extLst>
              <a:ext uri="{FF2B5EF4-FFF2-40B4-BE49-F238E27FC236}">
                <a16:creationId xmlns:a16="http://schemas.microsoft.com/office/drawing/2014/main" id="{C1DBD798-30A2-F948-8E24-AAA3A5A7C0FE}"/>
              </a:ext>
            </a:extLst>
          </p:cNvPr>
          <p:cNvSpPr txBox="1"/>
          <p:nvPr/>
        </p:nvSpPr>
        <p:spPr>
          <a:xfrm>
            <a:off x="100584" y="803072"/>
            <a:ext cx="8942832" cy="230832"/>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lvl="0" algn="ctr"/>
            <a:r>
              <a:rPr lang="en-US" sz="900" b="1" dirty="0">
                <a:solidFill>
                  <a:srgbClr val="3F4749"/>
                </a:solidFill>
                <a:latin typeface="Century Gothic"/>
                <a:ea typeface="Century Gothic"/>
                <a:cs typeface="Century Gothic"/>
                <a:sym typeface="Century Gothic"/>
              </a:rPr>
              <a:t>Platinum Members</a:t>
            </a:r>
          </a:p>
        </p:txBody>
      </p:sp>
      <p:pic>
        <p:nvPicPr>
          <p:cNvPr id="3076" name="Picture 4" descr="https://lh4.googleusercontent.com/YxTSubuDTIu2i2hjQRCFVtI4lJ6IK6HcBUOuUiPolw3xIWOujERrCECgT8p1cwPde4xOBrhETiRY9EFfl2mqnEYza9RjA8IO6H_2hz-RskKAkk2PQoaCaOhAIWRo2wX9bQcHZUzFHb4">
            <a:extLst>
              <a:ext uri="{FF2B5EF4-FFF2-40B4-BE49-F238E27FC236}">
                <a16:creationId xmlns:a16="http://schemas.microsoft.com/office/drawing/2014/main" id="{127BBEFE-FE68-564B-A9C8-1F6709F02DDC}"/>
              </a:ext>
            </a:extLst>
          </p:cNvPr>
          <p:cNvPicPr>
            <a:picLocks noChangeAspect="1" noChangeArrowheads="1"/>
          </p:cNvPicPr>
          <p:nvPr/>
        </p:nvPicPr>
        <p:blipFill>
          <a:blip r:embed="rId103">
            <a:extLst>
              <a:ext uri="{28A0092B-C50C-407E-A947-70E740481C1C}">
                <a14:useLocalDpi xmlns:a14="http://schemas.microsoft.com/office/drawing/2010/main" val="0"/>
              </a:ext>
            </a:extLst>
          </a:blip>
          <a:srcRect/>
          <a:stretch>
            <a:fillRect/>
          </a:stretch>
        </p:blipFill>
        <p:spPr bwMode="auto">
          <a:xfrm>
            <a:off x="6416895" y="2553653"/>
            <a:ext cx="548640" cy="336042"/>
          </a:xfrm>
          <a:prstGeom prst="rect">
            <a:avLst/>
          </a:prstGeom>
          <a:noFill/>
          <a:extLst>
            <a:ext uri="{909E8E84-426E-40DD-AFC4-6F175D3DCCD1}">
              <a14:hiddenFill xmlns:a14="http://schemas.microsoft.com/office/drawing/2010/main">
                <a:solidFill>
                  <a:srgbClr val="FFFFFF"/>
                </a:solidFill>
              </a14:hiddenFill>
            </a:ext>
          </a:extLst>
        </p:spPr>
      </p:pic>
      <p:pic>
        <p:nvPicPr>
          <p:cNvPr id="126" name="Google Shape;1199;p138">
            <a:extLst>
              <a:ext uri="{FF2B5EF4-FFF2-40B4-BE49-F238E27FC236}">
                <a16:creationId xmlns:a16="http://schemas.microsoft.com/office/drawing/2014/main" id="{1CB10A85-5F9D-E648-8B9C-7322A81E2EF2}"/>
              </a:ext>
            </a:extLst>
          </p:cNvPr>
          <p:cNvPicPr preferRelativeResize="0">
            <a:picLocks noChangeAspect="1"/>
          </p:cNvPicPr>
          <p:nvPr/>
        </p:nvPicPr>
        <p:blipFill rotWithShape="1">
          <a:blip r:embed="rId104" cstate="print">
            <a:alphaModFix/>
            <a:extLst>
              <a:ext uri="{28A0092B-C50C-407E-A947-70E740481C1C}">
                <a14:useLocalDpi xmlns:a14="http://schemas.microsoft.com/office/drawing/2010/main"/>
              </a:ext>
            </a:extLst>
          </a:blip>
          <a:srcRect l="24529" r="25307"/>
          <a:stretch/>
        </p:blipFill>
        <p:spPr>
          <a:xfrm>
            <a:off x="199832" y="2515934"/>
            <a:ext cx="333100" cy="411480"/>
          </a:xfrm>
          <a:prstGeom prst="rect">
            <a:avLst/>
          </a:prstGeom>
          <a:noFill/>
          <a:ln>
            <a:noFill/>
          </a:ln>
        </p:spPr>
      </p:pic>
      <p:pic>
        <p:nvPicPr>
          <p:cNvPr id="134" name="Google Shape;1188;p138">
            <a:extLst>
              <a:ext uri="{FF2B5EF4-FFF2-40B4-BE49-F238E27FC236}">
                <a16:creationId xmlns:a16="http://schemas.microsoft.com/office/drawing/2014/main" id="{E2A85034-CBB4-CC44-8A47-436A58861799}"/>
              </a:ext>
            </a:extLst>
          </p:cNvPr>
          <p:cNvPicPr preferRelativeResize="0">
            <a:picLocks noChangeAspect="1"/>
          </p:cNvPicPr>
          <p:nvPr/>
        </p:nvPicPr>
        <p:blipFill rotWithShape="1">
          <a:blip r:embed="rId105" cstate="print">
            <a:alphaModFix/>
            <a:extLst>
              <a:ext uri="{28A0092B-C50C-407E-A947-70E740481C1C}">
                <a14:useLocalDpi xmlns:a14="http://schemas.microsoft.com/office/drawing/2010/main"/>
              </a:ext>
            </a:extLst>
          </a:blip>
          <a:srcRect/>
          <a:stretch/>
        </p:blipFill>
        <p:spPr>
          <a:xfrm>
            <a:off x="1137395" y="1616144"/>
            <a:ext cx="592931" cy="457200"/>
          </a:xfrm>
          <a:prstGeom prst="rect">
            <a:avLst/>
          </a:prstGeom>
          <a:noFill/>
          <a:ln>
            <a:noFill/>
          </a:ln>
        </p:spPr>
      </p:pic>
    </p:spTree>
    <p:extLst>
      <p:ext uri="{BB962C8B-B14F-4D97-AF65-F5344CB8AC3E}">
        <p14:creationId xmlns:p14="http://schemas.microsoft.com/office/powerpoint/2010/main" val="744048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3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solidFill>
                  <a:srgbClr val="000000"/>
                </a:solidFill>
              </a:rPr>
              <a:t>300+</a:t>
            </a:r>
            <a:r>
              <a:rPr lang="en-US" i="0" u="none" strike="noStrike" cap="none" dirty="0">
                <a:solidFill>
                  <a:srgbClr val="000000"/>
                </a:solidFill>
              </a:rPr>
              <a:t> </a:t>
            </a:r>
            <a:r>
              <a:rPr lang="en-US" altLang="zh-CN" dirty="0">
                <a:solidFill>
                  <a:srgbClr val="000000"/>
                </a:solidFill>
              </a:rPr>
              <a:t>会员且数量不断增长（白银会员，1）</a:t>
            </a:r>
            <a:endParaRPr i="0" u="none" strike="noStrike" cap="none" dirty="0">
              <a:solidFill>
                <a:srgbClr val="000000"/>
              </a:solidFill>
            </a:endParaRPr>
          </a:p>
        </p:txBody>
      </p:sp>
      <p:pic>
        <p:nvPicPr>
          <p:cNvPr id="1215" name="Google Shape;1215;p139" descr="AMIHAN LOGO-01.png"/>
          <p:cNvPicPr preferRelativeResize="0"/>
          <p:nvPr/>
        </p:nvPicPr>
        <p:blipFill rotWithShape="1">
          <a:blip r:embed="rId3">
            <a:alphaModFix/>
          </a:blip>
          <a:srcRect/>
          <a:stretch/>
        </p:blipFill>
        <p:spPr>
          <a:xfrm>
            <a:off x="6189245" y="836855"/>
            <a:ext cx="332100" cy="464100"/>
          </a:xfrm>
          <a:prstGeom prst="rect">
            <a:avLst/>
          </a:prstGeom>
          <a:noFill/>
          <a:ln>
            <a:noFill/>
          </a:ln>
        </p:spPr>
      </p:pic>
      <p:pic>
        <p:nvPicPr>
          <p:cNvPr id="1216" name="Google Shape;1216;p139" descr="logo_ebay-300x184.png"/>
          <p:cNvPicPr preferRelativeResize="0"/>
          <p:nvPr/>
        </p:nvPicPr>
        <p:blipFill rotWithShape="1">
          <a:blip r:embed="rId4">
            <a:alphaModFix/>
          </a:blip>
          <a:srcRect/>
          <a:stretch/>
        </p:blipFill>
        <p:spPr>
          <a:xfrm>
            <a:off x="50196" y="3575888"/>
            <a:ext cx="446700" cy="274200"/>
          </a:xfrm>
          <a:prstGeom prst="rect">
            <a:avLst/>
          </a:prstGeom>
          <a:noFill/>
          <a:ln>
            <a:noFill/>
          </a:ln>
        </p:spPr>
      </p:pic>
      <p:pic>
        <p:nvPicPr>
          <p:cNvPr id="1217" name="Google Shape;1217;p139" descr="logo_goldmansachs-300x184.png"/>
          <p:cNvPicPr preferRelativeResize="0"/>
          <p:nvPr/>
        </p:nvPicPr>
        <p:blipFill rotWithShape="1">
          <a:blip r:embed="rId5">
            <a:alphaModFix/>
          </a:blip>
          <a:srcRect/>
          <a:stretch/>
        </p:blipFill>
        <p:spPr>
          <a:xfrm>
            <a:off x="3824370" y="4014410"/>
            <a:ext cx="548700" cy="336300"/>
          </a:xfrm>
          <a:prstGeom prst="rect">
            <a:avLst/>
          </a:prstGeom>
          <a:noFill/>
          <a:ln>
            <a:noFill/>
          </a:ln>
        </p:spPr>
      </p:pic>
      <p:pic>
        <p:nvPicPr>
          <p:cNvPr id="1218" name="Google Shape;1218;p13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981628" y="2236201"/>
            <a:ext cx="743700" cy="258000"/>
          </a:xfrm>
          <a:prstGeom prst="rect">
            <a:avLst/>
          </a:prstGeom>
          <a:noFill/>
          <a:ln>
            <a:noFill/>
          </a:ln>
        </p:spPr>
      </p:pic>
      <p:pic>
        <p:nvPicPr>
          <p:cNvPr id="1219" name="Google Shape;1219;p139" descr="logo-1.png"/>
          <p:cNvPicPr preferRelativeResize="0"/>
          <p:nvPr/>
        </p:nvPicPr>
        <p:blipFill rotWithShape="1">
          <a:blip r:embed="rId7">
            <a:alphaModFix/>
          </a:blip>
          <a:srcRect/>
          <a:stretch/>
        </p:blipFill>
        <p:spPr>
          <a:xfrm>
            <a:off x="52601" y="2166151"/>
            <a:ext cx="403200" cy="398100"/>
          </a:xfrm>
          <a:prstGeom prst="rect">
            <a:avLst/>
          </a:prstGeom>
          <a:noFill/>
          <a:ln>
            <a:noFill/>
          </a:ln>
        </p:spPr>
      </p:pic>
      <p:pic>
        <p:nvPicPr>
          <p:cNvPr id="1220" name="Google Shape;1220;p139" descr="csm_Logo_Gronau_0c303da688.jp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7024685" y="3998810"/>
            <a:ext cx="501900" cy="367500"/>
          </a:xfrm>
          <a:prstGeom prst="rect">
            <a:avLst/>
          </a:prstGeom>
          <a:noFill/>
          <a:ln>
            <a:noFill/>
          </a:ln>
        </p:spPr>
      </p:pic>
      <p:pic>
        <p:nvPicPr>
          <p:cNvPr id="1221" name="Google Shape;1221;p13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561954" y="917544"/>
            <a:ext cx="540779" cy="302723"/>
          </a:xfrm>
          <a:prstGeom prst="rect">
            <a:avLst/>
          </a:prstGeom>
          <a:noFill/>
          <a:ln>
            <a:noFill/>
          </a:ln>
        </p:spPr>
      </p:pic>
      <p:pic>
        <p:nvPicPr>
          <p:cNvPr id="1222" name="Google Shape;1222;p139"/>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271904" y="3107675"/>
            <a:ext cx="414900" cy="336994"/>
          </a:xfrm>
          <a:prstGeom prst="rect">
            <a:avLst/>
          </a:prstGeom>
          <a:noFill/>
          <a:ln>
            <a:noFill/>
          </a:ln>
        </p:spPr>
      </p:pic>
      <p:pic>
        <p:nvPicPr>
          <p:cNvPr id="1223" name="Google Shape;1223;p13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651024" y="3997683"/>
            <a:ext cx="414901" cy="369755"/>
          </a:xfrm>
          <a:prstGeom prst="rect">
            <a:avLst/>
          </a:prstGeom>
          <a:noFill/>
          <a:ln>
            <a:noFill/>
          </a:ln>
        </p:spPr>
      </p:pic>
      <p:pic>
        <p:nvPicPr>
          <p:cNvPr id="1224" name="Google Shape;1224;p13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234231" y="4408109"/>
            <a:ext cx="501900" cy="358512"/>
          </a:xfrm>
          <a:prstGeom prst="rect">
            <a:avLst/>
          </a:prstGeom>
          <a:noFill/>
          <a:ln>
            <a:noFill/>
          </a:ln>
        </p:spPr>
      </p:pic>
      <p:pic>
        <p:nvPicPr>
          <p:cNvPr id="1225" name="Google Shape;1225;p139" descr="logo-name-vertical.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576715" y="4045162"/>
            <a:ext cx="548699" cy="274796"/>
          </a:xfrm>
          <a:prstGeom prst="rect">
            <a:avLst/>
          </a:prstGeom>
          <a:noFill/>
          <a:ln>
            <a:noFill/>
          </a:ln>
        </p:spPr>
      </p:pic>
      <p:pic>
        <p:nvPicPr>
          <p:cNvPr id="1226" name="Google Shape;1226;p139" descr="unnamed.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87083" y="4490492"/>
            <a:ext cx="446700" cy="193747"/>
          </a:xfrm>
          <a:prstGeom prst="rect">
            <a:avLst/>
          </a:prstGeom>
          <a:noFill/>
          <a:ln>
            <a:noFill/>
          </a:ln>
        </p:spPr>
      </p:pic>
      <p:pic>
        <p:nvPicPr>
          <p:cNvPr id="1227" name="Google Shape;1227;p139" descr="Pasted image at 2017_11_14 03_28 PM.png"/>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042701" y="2657482"/>
            <a:ext cx="364452" cy="374749"/>
          </a:xfrm>
          <a:prstGeom prst="rect">
            <a:avLst/>
          </a:prstGeom>
          <a:noFill/>
          <a:ln>
            <a:noFill/>
          </a:ln>
        </p:spPr>
      </p:pic>
      <p:pic>
        <p:nvPicPr>
          <p:cNvPr id="1228" name="Google Shape;1228;p139" descr="Datawire.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3688" y="3156229"/>
            <a:ext cx="710800" cy="239886"/>
          </a:xfrm>
          <a:prstGeom prst="rect">
            <a:avLst/>
          </a:prstGeom>
          <a:noFill/>
          <a:ln>
            <a:noFill/>
          </a:ln>
        </p:spPr>
      </p:pic>
      <p:pic>
        <p:nvPicPr>
          <p:cNvPr id="1229" name="Google Shape;1229;p13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585859" y="3563795"/>
            <a:ext cx="331975" cy="298386"/>
          </a:xfrm>
          <a:prstGeom prst="rect">
            <a:avLst/>
          </a:prstGeom>
          <a:noFill/>
          <a:ln>
            <a:noFill/>
          </a:ln>
        </p:spPr>
      </p:pic>
      <p:pic>
        <p:nvPicPr>
          <p:cNvPr id="1230" name="Google Shape;1230;p13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436401" y="2199151"/>
            <a:ext cx="332100" cy="332100"/>
          </a:xfrm>
          <a:prstGeom prst="rect">
            <a:avLst/>
          </a:prstGeom>
          <a:noFill/>
          <a:ln>
            <a:noFill/>
          </a:ln>
        </p:spPr>
      </p:pic>
      <p:pic>
        <p:nvPicPr>
          <p:cNvPr id="1231" name="Google Shape;1231;p13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881813" y="982618"/>
            <a:ext cx="548700" cy="172574"/>
          </a:xfrm>
          <a:prstGeom prst="rect">
            <a:avLst/>
          </a:prstGeom>
          <a:noFill/>
          <a:ln>
            <a:noFill/>
          </a:ln>
        </p:spPr>
      </p:pic>
      <p:pic>
        <p:nvPicPr>
          <p:cNvPr id="1232" name="Google Shape;1232;p13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740552" y="3643308"/>
            <a:ext cx="733400" cy="139359"/>
          </a:xfrm>
          <a:prstGeom prst="rect">
            <a:avLst/>
          </a:prstGeom>
          <a:noFill/>
          <a:ln>
            <a:noFill/>
          </a:ln>
        </p:spPr>
      </p:pic>
      <p:pic>
        <p:nvPicPr>
          <p:cNvPr id="1233" name="Google Shape;1233;p13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9456" y="2679244"/>
            <a:ext cx="540775" cy="331225"/>
          </a:xfrm>
          <a:prstGeom prst="rect">
            <a:avLst/>
          </a:prstGeom>
          <a:noFill/>
          <a:ln>
            <a:noFill/>
          </a:ln>
        </p:spPr>
      </p:pic>
      <p:pic>
        <p:nvPicPr>
          <p:cNvPr id="1234" name="Google Shape;1234;p1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379387" y="4478370"/>
            <a:ext cx="594150" cy="217990"/>
          </a:xfrm>
          <a:prstGeom prst="rect">
            <a:avLst/>
          </a:prstGeom>
          <a:noFill/>
          <a:ln>
            <a:noFill/>
          </a:ln>
        </p:spPr>
      </p:pic>
      <p:pic>
        <p:nvPicPr>
          <p:cNvPr id="1235" name="Google Shape;1235;p139"/>
          <p:cNvPicPr preferRelativeResize="0"/>
          <p:nvPr/>
        </p:nvPicPr>
        <p:blipFill rotWithShape="1">
          <a:blip r:embed="rId23">
            <a:alphaModFix/>
          </a:blip>
          <a:srcRect/>
          <a:stretch/>
        </p:blipFill>
        <p:spPr>
          <a:xfrm>
            <a:off x="5124489" y="4392515"/>
            <a:ext cx="636000" cy="389700"/>
          </a:xfrm>
          <a:prstGeom prst="rect">
            <a:avLst/>
          </a:prstGeom>
          <a:noFill/>
          <a:ln>
            <a:noFill/>
          </a:ln>
        </p:spPr>
      </p:pic>
      <p:pic>
        <p:nvPicPr>
          <p:cNvPr id="1236" name="Google Shape;1236;p13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514665" y="933668"/>
            <a:ext cx="277925" cy="270474"/>
          </a:xfrm>
          <a:prstGeom prst="rect">
            <a:avLst/>
          </a:prstGeom>
          <a:noFill/>
          <a:ln>
            <a:noFill/>
          </a:ln>
        </p:spPr>
      </p:pic>
      <p:pic>
        <p:nvPicPr>
          <p:cNvPr id="1237" name="Google Shape;1237;p13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373040" y="2214640"/>
            <a:ext cx="501900" cy="301122"/>
          </a:xfrm>
          <a:prstGeom prst="rect">
            <a:avLst/>
          </a:prstGeom>
          <a:noFill/>
          <a:ln>
            <a:noFill/>
          </a:ln>
        </p:spPr>
      </p:pic>
      <p:pic>
        <p:nvPicPr>
          <p:cNvPr id="1238" name="Google Shape;1238;p13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484735" y="4495887"/>
            <a:ext cx="743700" cy="182957"/>
          </a:xfrm>
          <a:prstGeom prst="rect">
            <a:avLst/>
          </a:prstGeom>
          <a:noFill/>
          <a:ln>
            <a:noFill/>
          </a:ln>
        </p:spPr>
      </p:pic>
      <p:pic>
        <p:nvPicPr>
          <p:cNvPr id="1239" name="Google Shape;1239;p139"/>
          <p:cNvPicPr preferRelativeResize="0"/>
          <p:nvPr/>
        </p:nvPicPr>
        <p:blipFill rotWithShape="1">
          <a:blip r:embed="rId27" cstate="print">
            <a:alphaModFix/>
            <a:extLst>
              <a:ext uri="{28A0092B-C50C-407E-A947-70E740481C1C}">
                <a14:useLocalDpi xmlns:a14="http://schemas.microsoft.com/office/drawing/2010/main"/>
              </a:ext>
            </a:extLst>
          </a:blip>
          <a:srcRect r="-725"/>
          <a:stretch/>
        </p:blipFill>
        <p:spPr>
          <a:xfrm>
            <a:off x="1946919" y="3200578"/>
            <a:ext cx="485700" cy="151189"/>
          </a:xfrm>
          <a:prstGeom prst="rect">
            <a:avLst/>
          </a:prstGeom>
          <a:noFill/>
          <a:ln>
            <a:noFill/>
          </a:ln>
        </p:spPr>
      </p:pic>
      <p:pic>
        <p:nvPicPr>
          <p:cNvPr id="1240" name="Google Shape;1240;p1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49540" y="4410450"/>
            <a:ext cx="364475" cy="353830"/>
          </a:xfrm>
          <a:prstGeom prst="rect">
            <a:avLst/>
          </a:prstGeom>
          <a:noFill/>
          <a:ln>
            <a:noFill/>
          </a:ln>
        </p:spPr>
      </p:pic>
      <p:pic>
        <p:nvPicPr>
          <p:cNvPr id="1241" name="Google Shape;1241;p13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394461" y="903590"/>
            <a:ext cx="403200" cy="330629"/>
          </a:xfrm>
          <a:prstGeom prst="rect">
            <a:avLst/>
          </a:prstGeom>
          <a:noFill/>
          <a:ln>
            <a:noFill/>
          </a:ln>
        </p:spPr>
      </p:pic>
      <p:pic>
        <p:nvPicPr>
          <p:cNvPr id="1242" name="Google Shape;1242;p139" descr="C1_Core_NG_RGB_R-01.png"/>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6757154" y="1765428"/>
            <a:ext cx="614700" cy="347400"/>
          </a:xfrm>
          <a:prstGeom prst="rect">
            <a:avLst/>
          </a:prstGeom>
          <a:noFill/>
          <a:ln>
            <a:noFill/>
          </a:ln>
        </p:spPr>
      </p:pic>
      <p:pic>
        <p:nvPicPr>
          <p:cNvPr id="1243" name="Google Shape;1243;p139"/>
          <p:cNvPicPr preferRelativeResize="0"/>
          <p:nvPr/>
        </p:nvPicPr>
        <p:blipFill rotWithShape="1">
          <a:blip r:embed="rId31">
            <a:alphaModFix/>
          </a:blip>
          <a:srcRect/>
          <a:stretch/>
        </p:blipFill>
        <p:spPr>
          <a:xfrm>
            <a:off x="5142619" y="1386913"/>
            <a:ext cx="446700" cy="273600"/>
          </a:xfrm>
          <a:prstGeom prst="rect">
            <a:avLst/>
          </a:prstGeom>
          <a:noFill/>
          <a:ln>
            <a:noFill/>
          </a:ln>
        </p:spPr>
      </p:pic>
      <p:pic>
        <p:nvPicPr>
          <p:cNvPr id="1244" name="Google Shape;1244;p1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016151" y="1761207"/>
            <a:ext cx="446785" cy="355844"/>
          </a:xfrm>
          <a:prstGeom prst="rect">
            <a:avLst/>
          </a:prstGeom>
          <a:noFill/>
          <a:ln>
            <a:noFill/>
          </a:ln>
        </p:spPr>
      </p:pic>
      <p:pic>
        <p:nvPicPr>
          <p:cNvPr id="1245" name="Google Shape;1245;p13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8584298" y="1419156"/>
            <a:ext cx="540775" cy="209115"/>
          </a:xfrm>
          <a:prstGeom prst="rect">
            <a:avLst/>
          </a:prstGeom>
          <a:noFill/>
          <a:ln>
            <a:noFill/>
          </a:ln>
        </p:spPr>
      </p:pic>
      <p:pic>
        <p:nvPicPr>
          <p:cNvPr id="1246" name="Google Shape;1246;p1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498815" y="1844868"/>
            <a:ext cx="614824" cy="188521"/>
          </a:xfrm>
          <a:prstGeom prst="rect">
            <a:avLst/>
          </a:prstGeom>
          <a:noFill/>
          <a:ln>
            <a:noFill/>
          </a:ln>
        </p:spPr>
      </p:pic>
      <p:pic>
        <p:nvPicPr>
          <p:cNvPr id="1247" name="Google Shape;1247;p139"/>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214646" y="1417068"/>
            <a:ext cx="548700" cy="213291"/>
          </a:xfrm>
          <a:prstGeom prst="rect">
            <a:avLst/>
          </a:prstGeom>
          <a:noFill/>
          <a:ln>
            <a:noFill/>
          </a:ln>
        </p:spPr>
      </p:pic>
      <p:pic>
        <p:nvPicPr>
          <p:cNvPr id="1248" name="Google Shape;1248;p1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843066" y="1370016"/>
            <a:ext cx="501900" cy="307394"/>
          </a:xfrm>
          <a:prstGeom prst="rect">
            <a:avLst/>
          </a:prstGeom>
          <a:noFill/>
          <a:ln>
            <a:noFill/>
          </a:ln>
        </p:spPr>
      </p:pic>
      <p:pic>
        <p:nvPicPr>
          <p:cNvPr id="1249" name="Google Shape;1249;p139"/>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218757" y="1783744"/>
            <a:ext cx="540775" cy="310769"/>
          </a:xfrm>
          <a:prstGeom prst="rect">
            <a:avLst/>
          </a:prstGeom>
          <a:noFill/>
          <a:ln>
            <a:noFill/>
          </a:ln>
        </p:spPr>
      </p:pic>
      <p:pic>
        <p:nvPicPr>
          <p:cNvPr id="1250" name="Google Shape;1250;p1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606829" y="3542792"/>
            <a:ext cx="403200" cy="340392"/>
          </a:xfrm>
          <a:prstGeom prst="rect">
            <a:avLst/>
          </a:prstGeom>
          <a:noFill/>
          <a:ln>
            <a:noFill/>
          </a:ln>
        </p:spPr>
      </p:pic>
      <p:pic>
        <p:nvPicPr>
          <p:cNvPr id="1251" name="Google Shape;1251;p139"/>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8513675" y="3175458"/>
            <a:ext cx="594151" cy="201428"/>
          </a:xfrm>
          <a:prstGeom prst="rect">
            <a:avLst/>
          </a:prstGeom>
          <a:noFill/>
          <a:ln>
            <a:noFill/>
          </a:ln>
        </p:spPr>
      </p:pic>
      <p:pic>
        <p:nvPicPr>
          <p:cNvPr id="1252" name="Google Shape;1252;p13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782240" y="3155334"/>
            <a:ext cx="636000" cy="241676"/>
          </a:xfrm>
          <a:prstGeom prst="rect">
            <a:avLst/>
          </a:prstGeom>
          <a:noFill/>
          <a:ln>
            <a:noFill/>
          </a:ln>
        </p:spPr>
      </p:pic>
      <p:pic>
        <p:nvPicPr>
          <p:cNvPr id="1253" name="Google Shape;1253;p139"/>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62488" y="2103595"/>
            <a:ext cx="485700" cy="523210"/>
          </a:xfrm>
          <a:prstGeom prst="rect">
            <a:avLst/>
          </a:prstGeom>
          <a:noFill/>
          <a:ln>
            <a:noFill/>
          </a:ln>
        </p:spPr>
      </p:pic>
      <p:pic>
        <p:nvPicPr>
          <p:cNvPr id="1254" name="Google Shape;1254;p1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154876" y="2132682"/>
            <a:ext cx="473999" cy="465037"/>
          </a:xfrm>
          <a:prstGeom prst="rect">
            <a:avLst/>
          </a:prstGeom>
          <a:noFill/>
          <a:ln>
            <a:noFill/>
          </a:ln>
        </p:spPr>
      </p:pic>
      <p:pic>
        <p:nvPicPr>
          <p:cNvPr id="1255" name="Google Shape;1255;p139"/>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2875189" y="2162377"/>
            <a:ext cx="540775" cy="405647"/>
          </a:xfrm>
          <a:prstGeom prst="rect">
            <a:avLst/>
          </a:prstGeom>
          <a:noFill/>
          <a:ln>
            <a:noFill/>
          </a:ln>
        </p:spPr>
      </p:pic>
      <p:pic>
        <p:nvPicPr>
          <p:cNvPr id="1256" name="Google Shape;1256;p1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755663" y="3199112"/>
            <a:ext cx="501900" cy="154121"/>
          </a:xfrm>
          <a:prstGeom prst="rect">
            <a:avLst/>
          </a:prstGeom>
          <a:noFill/>
          <a:ln>
            <a:noFill/>
          </a:ln>
        </p:spPr>
      </p:pic>
      <p:pic>
        <p:nvPicPr>
          <p:cNvPr id="1257" name="Google Shape;1257;p13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4589896" y="1711021"/>
            <a:ext cx="501900" cy="456216"/>
          </a:xfrm>
          <a:prstGeom prst="rect">
            <a:avLst/>
          </a:prstGeom>
          <a:noFill/>
          <a:ln>
            <a:noFill/>
          </a:ln>
        </p:spPr>
      </p:pic>
      <p:pic>
        <p:nvPicPr>
          <p:cNvPr id="1258" name="Google Shape;1258;p13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08804" y="3626550"/>
            <a:ext cx="594152" cy="172875"/>
          </a:xfrm>
          <a:prstGeom prst="rect">
            <a:avLst/>
          </a:prstGeom>
          <a:noFill/>
          <a:ln>
            <a:noFill/>
          </a:ln>
        </p:spPr>
      </p:pic>
      <p:pic>
        <p:nvPicPr>
          <p:cNvPr id="1259" name="Google Shape;1259;p13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29924" y="3085999"/>
            <a:ext cx="331975" cy="380347"/>
          </a:xfrm>
          <a:prstGeom prst="rect">
            <a:avLst/>
          </a:prstGeom>
          <a:noFill/>
          <a:ln>
            <a:noFill/>
          </a:ln>
        </p:spPr>
      </p:pic>
      <p:pic>
        <p:nvPicPr>
          <p:cNvPr id="1260" name="Google Shape;1260;p13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59478" y="2624480"/>
            <a:ext cx="548698" cy="440754"/>
          </a:xfrm>
          <a:prstGeom prst="rect">
            <a:avLst/>
          </a:prstGeom>
          <a:noFill/>
          <a:ln>
            <a:noFill/>
          </a:ln>
        </p:spPr>
      </p:pic>
      <p:pic>
        <p:nvPicPr>
          <p:cNvPr id="1261" name="Google Shape;1261;p13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735563" y="2254108"/>
            <a:ext cx="594150" cy="222184"/>
          </a:xfrm>
          <a:prstGeom prst="rect">
            <a:avLst/>
          </a:prstGeom>
          <a:noFill/>
          <a:ln>
            <a:noFill/>
          </a:ln>
        </p:spPr>
      </p:pic>
      <p:pic>
        <p:nvPicPr>
          <p:cNvPr id="1262" name="Google Shape;1262;p13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528054" y="3219241"/>
            <a:ext cx="794400" cy="113863"/>
          </a:xfrm>
          <a:prstGeom prst="rect">
            <a:avLst/>
          </a:prstGeom>
          <a:noFill/>
          <a:ln>
            <a:noFill/>
          </a:ln>
        </p:spPr>
      </p:pic>
      <p:pic>
        <p:nvPicPr>
          <p:cNvPr id="1263" name="Google Shape;1263;p13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417890" y="3177656"/>
            <a:ext cx="743703" cy="197032"/>
          </a:xfrm>
          <a:prstGeom prst="rect">
            <a:avLst/>
          </a:prstGeom>
          <a:noFill/>
          <a:ln>
            <a:noFill/>
          </a:ln>
        </p:spPr>
      </p:pic>
      <p:pic>
        <p:nvPicPr>
          <p:cNvPr id="1264" name="Google Shape;1264;p13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832306" y="2650952"/>
            <a:ext cx="403200" cy="387810"/>
          </a:xfrm>
          <a:prstGeom prst="rect">
            <a:avLst/>
          </a:prstGeom>
          <a:noFill/>
          <a:ln>
            <a:noFill/>
          </a:ln>
        </p:spPr>
      </p:pic>
      <p:pic>
        <p:nvPicPr>
          <p:cNvPr id="1265" name="Google Shape;1265;p13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314864" y="3541245"/>
            <a:ext cx="474000" cy="343486"/>
          </a:xfrm>
          <a:prstGeom prst="rect">
            <a:avLst/>
          </a:prstGeom>
          <a:noFill/>
          <a:ln>
            <a:noFill/>
          </a:ln>
        </p:spPr>
      </p:pic>
      <p:pic>
        <p:nvPicPr>
          <p:cNvPr id="1266" name="Google Shape;1266;p139"/>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6486471" y="1345534"/>
            <a:ext cx="614700" cy="356359"/>
          </a:xfrm>
          <a:prstGeom prst="rect">
            <a:avLst/>
          </a:prstGeom>
          <a:noFill/>
          <a:ln>
            <a:noFill/>
          </a:ln>
        </p:spPr>
      </p:pic>
      <p:pic>
        <p:nvPicPr>
          <p:cNvPr id="1267" name="Google Shape;1267;p13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863334" y="3154662"/>
            <a:ext cx="474000" cy="243021"/>
          </a:xfrm>
          <a:prstGeom prst="rect">
            <a:avLst/>
          </a:prstGeom>
          <a:noFill/>
          <a:ln>
            <a:noFill/>
          </a:ln>
        </p:spPr>
      </p:pic>
      <p:pic>
        <p:nvPicPr>
          <p:cNvPr id="1268" name="Google Shape;1268;p13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9021" y="1797704"/>
            <a:ext cx="474000" cy="282849"/>
          </a:xfrm>
          <a:prstGeom prst="rect">
            <a:avLst/>
          </a:prstGeom>
          <a:noFill/>
          <a:ln>
            <a:noFill/>
          </a:ln>
        </p:spPr>
      </p:pic>
      <p:pic>
        <p:nvPicPr>
          <p:cNvPr id="1269" name="Google Shape;1269;p13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163650" y="1014904"/>
            <a:ext cx="636000" cy="108002"/>
          </a:xfrm>
          <a:prstGeom prst="rect">
            <a:avLst/>
          </a:prstGeom>
          <a:noFill/>
          <a:ln>
            <a:noFill/>
          </a:ln>
        </p:spPr>
      </p:pic>
      <p:pic>
        <p:nvPicPr>
          <p:cNvPr id="1270" name="Google Shape;1270;p13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180394" y="4375488"/>
            <a:ext cx="474000" cy="423754"/>
          </a:xfrm>
          <a:prstGeom prst="rect">
            <a:avLst/>
          </a:prstGeom>
          <a:noFill/>
          <a:ln>
            <a:noFill/>
          </a:ln>
        </p:spPr>
      </p:pic>
      <p:pic>
        <p:nvPicPr>
          <p:cNvPr id="1271" name="Google Shape;1271;p13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434894" y="1016367"/>
            <a:ext cx="670199" cy="105076"/>
          </a:xfrm>
          <a:prstGeom prst="rect">
            <a:avLst/>
          </a:prstGeom>
          <a:noFill/>
          <a:ln>
            <a:noFill/>
          </a:ln>
        </p:spPr>
      </p:pic>
      <p:pic>
        <p:nvPicPr>
          <p:cNvPr id="1272" name="Google Shape;1272;p13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664693" y="1294022"/>
            <a:ext cx="364450" cy="459384"/>
          </a:xfrm>
          <a:prstGeom prst="rect">
            <a:avLst/>
          </a:prstGeom>
          <a:noFill/>
          <a:ln>
            <a:noFill/>
          </a:ln>
        </p:spPr>
      </p:pic>
      <p:pic>
        <p:nvPicPr>
          <p:cNvPr id="1273" name="Google Shape;1273;p13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434679" y="1860921"/>
            <a:ext cx="733399" cy="156415"/>
          </a:xfrm>
          <a:prstGeom prst="rect">
            <a:avLst/>
          </a:prstGeom>
          <a:noFill/>
          <a:ln>
            <a:noFill/>
          </a:ln>
        </p:spPr>
      </p:pic>
      <p:pic>
        <p:nvPicPr>
          <p:cNvPr id="1274" name="Google Shape;1274;p13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121938" y="3626799"/>
            <a:ext cx="594000" cy="172378"/>
          </a:xfrm>
          <a:prstGeom prst="rect">
            <a:avLst/>
          </a:prstGeom>
          <a:noFill/>
          <a:ln>
            <a:noFill/>
          </a:ln>
        </p:spPr>
      </p:pic>
      <p:pic>
        <p:nvPicPr>
          <p:cNvPr id="1275" name="Google Shape;1275;p13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367591" y="2289600"/>
            <a:ext cx="1054867" cy="151200"/>
          </a:xfrm>
          <a:prstGeom prst="rect">
            <a:avLst/>
          </a:prstGeom>
          <a:noFill/>
          <a:ln>
            <a:noFill/>
          </a:ln>
        </p:spPr>
      </p:pic>
      <p:pic>
        <p:nvPicPr>
          <p:cNvPr id="1276" name="Google Shape;1276;p13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599803" y="2162826"/>
            <a:ext cx="661100" cy="404749"/>
          </a:xfrm>
          <a:prstGeom prst="rect">
            <a:avLst/>
          </a:prstGeom>
          <a:noFill/>
          <a:ln>
            <a:noFill/>
          </a:ln>
        </p:spPr>
      </p:pic>
      <p:pic>
        <p:nvPicPr>
          <p:cNvPr id="1277" name="Google Shape;1277;p13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992644" y="3617308"/>
            <a:ext cx="636000" cy="191360"/>
          </a:xfrm>
          <a:prstGeom prst="rect">
            <a:avLst/>
          </a:prstGeom>
          <a:noFill/>
          <a:ln>
            <a:noFill/>
          </a:ln>
        </p:spPr>
      </p:pic>
      <p:pic>
        <p:nvPicPr>
          <p:cNvPr id="1278" name="Google Shape;1278;p13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805346" y="4384990"/>
            <a:ext cx="277933" cy="404750"/>
          </a:xfrm>
          <a:prstGeom prst="rect">
            <a:avLst/>
          </a:prstGeom>
          <a:noFill/>
          <a:ln>
            <a:noFill/>
          </a:ln>
        </p:spPr>
      </p:pic>
      <p:pic>
        <p:nvPicPr>
          <p:cNvPr id="1279" name="Google Shape;1279;p139"/>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5883984" y="2704982"/>
            <a:ext cx="819075" cy="279748"/>
          </a:xfrm>
          <a:prstGeom prst="rect">
            <a:avLst/>
          </a:prstGeom>
          <a:noFill/>
          <a:ln>
            <a:noFill/>
          </a:ln>
        </p:spPr>
      </p:pic>
      <p:pic>
        <p:nvPicPr>
          <p:cNvPr id="1280" name="Google Shape;1280;p13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2135590" y="1472230"/>
            <a:ext cx="594000" cy="102966"/>
          </a:xfrm>
          <a:prstGeom prst="rect">
            <a:avLst/>
          </a:prstGeom>
          <a:noFill/>
          <a:ln>
            <a:noFill/>
          </a:ln>
        </p:spPr>
      </p:pic>
      <p:pic>
        <p:nvPicPr>
          <p:cNvPr id="1281" name="Google Shape;1281;p139"/>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8240601" y="1829190"/>
            <a:ext cx="832500" cy="219876"/>
          </a:xfrm>
          <a:prstGeom prst="rect">
            <a:avLst/>
          </a:prstGeom>
          <a:noFill/>
          <a:ln>
            <a:noFill/>
          </a:ln>
        </p:spPr>
      </p:pic>
      <p:pic>
        <p:nvPicPr>
          <p:cNvPr id="1282" name="Google Shape;1282;p13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323944" y="4504055"/>
            <a:ext cx="832504" cy="166621"/>
          </a:xfrm>
          <a:prstGeom prst="rect">
            <a:avLst/>
          </a:prstGeom>
          <a:noFill/>
          <a:ln>
            <a:noFill/>
          </a:ln>
        </p:spPr>
      </p:pic>
      <p:pic>
        <p:nvPicPr>
          <p:cNvPr id="1283" name="Google Shape;1283;p13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509093" y="4523575"/>
            <a:ext cx="663899" cy="127580"/>
          </a:xfrm>
          <a:prstGeom prst="rect">
            <a:avLst/>
          </a:prstGeom>
          <a:noFill/>
          <a:ln>
            <a:noFill/>
          </a:ln>
        </p:spPr>
      </p:pic>
      <p:pic>
        <p:nvPicPr>
          <p:cNvPr id="1284" name="Google Shape;1284;p139"/>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8029742" y="3508381"/>
            <a:ext cx="474000" cy="409213"/>
          </a:xfrm>
          <a:prstGeom prst="rect">
            <a:avLst/>
          </a:prstGeom>
          <a:noFill/>
          <a:ln>
            <a:noFill/>
          </a:ln>
        </p:spPr>
      </p:pic>
      <p:pic>
        <p:nvPicPr>
          <p:cNvPr id="1285" name="Google Shape;1285;p139"/>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1407289" y="1421543"/>
            <a:ext cx="614825" cy="204342"/>
          </a:xfrm>
          <a:prstGeom prst="rect">
            <a:avLst/>
          </a:prstGeom>
          <a:noFill/>
          <a:ln>
            <a:noFill/>
          </a:ln>
        </p:spPr>
      </p:pic>
      <p:pic>
        <p:nvPicPr>
          <p:cNvPr id="1286" name="Google Shape;1286;p139"/>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5911441" y="4360787"/>
            <a:ext cx="446700" cy="453156"/>
          </a:xfrm>
          <a:prstGeom prst="rect">
            <a:avLst/>
          </a:prstGeom>
          <a:noFill/>
          <a:ln>
            <a:noFill/>
          </a:ln>
        </p:spPr>
      </p:pic>
      <p:pic>
        <p:nvPicPr>
          <p:cNvPr id="1287" name="Google Shape;1287;p139"/>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725152" y="983196"/>
            <a:ext cx="548700" cy="171417"/>
          </a:xfrm>
          <a:prstGeom prst="rect">
            <a:avLst/>
          </a:prstGeom>
          <a:noFill/>
          <a:ln>
            <a:noFill/>
          </a:ln>
        </p:spPr>
      </p:pic>
      <p:pic>
        <p:nvPicPr>
          <p:cNvPr id="1288" name="Google Shape;1288;p139"/>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3522652" y="2238318"/>
            <a:ext cx="743700" cy="253765"/>
          </a:xfrm>
          <a:prstGeom prst="rect">
            <a:avLst/>
          </a:prstGeom>
          <a:noFill/>
          <a:ln>
            <a:noFill/>
          </a:ln>
        </p:spPr>
      </p:pic>
      <p:pic>
        <p:nvPicPr>
          <p:cNvPr id="1289" name="Google Shape;1289;p13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529146" y="2183242"/>
            <a:ext cx="594150" cy="363917"/>
          </a:xfrm>
          <a:prstGeom prst="rect">
            <a:avLst/>
          </a:prstGeom>
          <a:noFill/>
          <a:ln>
            <a:noFill/>
          </a:ln>
        </p:spPr>
      </p:pic>
      <p:pic>
        <p:nvPicPr>
          <p:cNvPr id="1290" name="Google Shape;1290;p13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2160822" y="2746999"/>
            <a:ext cx="644999" cy="195715"/>
          </a:xfrm>
          <a:prstGeom prst="rect">
            <a:avLst/>
          </a:prstGeom>
          <a:noFill/>
          <a:ln>
            <a:noFill/>
          </a:ln>
        </p:spPr>
      </p:pic>
      <p:pic>
        <p:nvPicPr>
          <p:cNvPr id="1291" name="Google Shape;1291;p13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437424" y="2645006"/>
            <a:ext cx="594150" cy="399700"/>
          </a:xfrm>
          <a:prstGeom prst="rect">
            <a:avLst/>
          </a:prstGeom>
          <a:noFill/>
          <a:ln>
            <a:noFill/>
          </a:ln>
        </p:spPr>
      </p:pic>
      <p:pic>
        <p:nvPicPr>
          <p:cNvPr id="1292" name="Google Shape;1292;p13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935069" y="2709412"/>
            <a:ext cx="645000" cy="270890"/>
          </a:xfrm>
          <a:prstGeom prst="rect">
            <a:avLst/>
          </a:prstGeom>
          <a:noFill/>
          <a:ln>
            <a:noFill/>
          </a:ln>
        </p:spPr>
      </p:pic>
      <p:pic>
        <p:nvPicPr>
          <p:cNvPr id="1293" name="Google Shape;1293;p13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709316" y="2661395"/>
            <a:ext cx="670200" cy="366924"/>
          </a:xfrm>
          <a:prstGeom prst="rect">
            <a:avLst/>
          </a:prstGeom>
          <a:noFill/>
          <a:ln>
            <a:noFill/>
          </a:ln>
        </p:spPr>
      </p:pic>
      <p:pic>
        <p:nvPicPr>
          <p:cNvPr id="1294" name="Google Shape;1294;p13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5886493" y="1889774"/>
            <a:ext cx="743701" cy="98708"/>
          </a:xfrm>
          <a:prstGeom prst="rect">
            <a:avLst/>
          </a:prstGeom>
          <a:noFill/>
          <a:ln>
            <a:noFill/>
          </a:ln>
        </p:spPr>
      </p:pic>
      <p:pic>
        <p:nvPicPr>
          <p:cNvPr id="1295" name="Google Shape;1295;p13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43000" y="3994316"/>
            <a:ext cx="614700" cy="376488"/>
          </a:xfrm>
          <a:prstGeom prst="rect">
            <a:avLst/>
          </a:prstGeom>
          <a:noFill/>
          <a:ln>
            <a:noFill/>
          </a:ln>
        </p:spPr>
      </p:pic>
      <p:pic>
        <p:nvPicPr>
          <p:cNvPr id="1296" name="Google Shape;1296;p139"/>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1893976" y="4077265"/>
            <a:ext cx="614825" cy="210591"/>
          </a:xfrm>
          <a:prstGeom prst="rect">
            <a:avLst/>
          </a:prstGeom>
          <a:noFill/>
          <a:ln>
            <a:noFill/>
          </a:ln>
        </p:spPr>
      </p:pic>
      <p:pic>
        <p:nvPicPr>
          <p:cNvPr id="1297" name="Google Shape;1297;p139"/>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659982" y="1795126"/>
            <a:ext cx="636000" cy="288004"/>
          </a:xfrm>
          <a:prstGeom prst="rect">
            <a:avLst/>
          </a:prstGeom>
          <a:noFill/>
          <a:ln>
            <a:noFill/>
          </a:ln>
        </p:spPr>
      </p:pic>
      <p:pic>
        <p:nvPicPr>
          <p:cNvPr id="1298" name="Google Shape;1298;p13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3295040" y="1757170"/>
            <a:ext cx="594150" cy="363917"/>
          </a:xfrm>
          <a:prstGeom prst="rect">
            <a:avLst/>
          </a:prstGeom>
          <a:noFill/>
          <a:ln>
            <a:noFill/>
          </a:ln>
        </p:spPr>
      </p:pic>
      <p:pic>
        <p:nvPicPr>
          <p:cNvPr id="1299" name="Google Shape;1299;p139"/>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4734153" y="3565993"/>
            <a:ext cx="364475" cy="293989"/>
          </a:xfrm>
          <a:prstGeom prst="rect">
            <a:avLst/>
          </a:prstGeom>
          <a:noFill/>
          <a:ln>
            <a:noFill/>
          </a:ln>
        </p:spPr>
      </p:pic>
      <p:pic>
        <p:nvPicPr>
          <p:cNvPr id="1300" name="Google Shape;1300;p139"/>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7876822" y="1399125"/>
            <a:ext cx="594000" cy="249177"/>
          </a:xfrm>
          <a:prstGeom prst="rect">
            <a:avLst/>
          </a:prstGeom>
          <a:noFill/>
          <a:ln>
            <a:noFill/>
          </a:ln>
        </p:spPr>
      </p:pic>
      <p:pic>
        <p:nvPicPr>
          <p:cNvPr id="1301" name="Google Shape;1301;p139"/>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799923" y="4047110"/>
            <a:ext cx="951831" cy="270900"/>
          </a:xfrm>
          <a:prstGeom prst="rect">
            <a:avLst/>
          </a:prstGeom>
          <a:noFill/>
          <a:ln>
            <a:noFill/>
          </a:ln>
        </p:spPr>
      </p:pic>
      <p:pic>
        <p:nvPicPr>
          <p:cNvPr id="1302" name="Google Shape;1302;p13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4186742" y="1321020"/>
            <a:ext cx="364475" cy="405386"/>
          </a:xfrm>
          <a:prstGeom prst="rect">
            <a:avLst/>
          </a:prstGeom>
          <a:noFill/>
          <a:ln>
            <a:noFill/>
          </a:ln>
        </p:spPr>
      </p:pic>
      <p:pic>
        <p:nvPicPr>
          <p:cNvPr id="1303" name="Google Shape;1303;p13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257334" y="3211544"/>
            <a:ext cx="594150" cy="129256"/>
          </a:xfrm>
          <a:prstGeom prst="rect">
            <a:avLst/>
          </a:prstGeom>
          <a:noFill/>
          <a:ln>
            <a:noFill/>
          </a:ln>
        </p:spPr>
      </p:pic>
      <p:pic>
        <p:nvPicPr>
          <p:cNvPr id="1304" name="Google Shape;1304;p13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832016" y="2162748"/>
            <a:ext cx="661100" cy="404905"/>
          </a:xfrm>
          <a:prstGeom prst="rect">
            <a:avLst/>
          </a:prstGeom>
          <a:noFill/>
          <a:ln>
            <a:noFill/>
          </a:ln>
        </p:spPr>
      </p:pic>
      <p:pic>
        <p:nvPicPr>
          <p:cNvPr id="1305" name="Google Shape;1305;p139"/>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6432769" y="3167578"/>
            <a:ext cx="743700" cy="217188"/>
          </a:xfrm>
          <a:prstGeom prst="rect">
            <a:avLst/>
          </a:prstGeom>
          <a:noFill/>
          <a:ln>
            <a:noFill/>
          </a:ln>
        </p:spPr>
      </p:pic>
      <p:pic>
        <p:nvPicPr>
          <p:cNvPr id="1306" name="Google Shape;1306;p139"/>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4876742" y="970922"/>
            <a:ext cx="474000" cy="195966"/>
          </a:xfrm>
          <a:prstGeom prst="rect">
            <a:avLst/>
          </a:prstGeom>
          <a:noFill/>
          <a:ln>
            <a:noFill/>
          </a:ln>
        </p:spPr>
      </p:pic>
      <p:pic>
        <p:nvPicPr>
          <p:cNvPr id="1307" name="Google Shape;1307;p139"/>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6605498" y="927999"/>
            <a:ext cx="474000" cy="281813"/>
          </a:xfrm>
          <a:prstGeom prst="rect">
            <a:avLst/>
          </a:prstGeom>
          <a:noFill/>
          <a:ln>
            <a:noFill/>
          </a:ln>
        </p:spPr>
      </p:pic>
      <p:pic>
        <p:nvPicPr>
          <p:cNvPr id="1308" name="Google Shape;1308;p139"/>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8615650" y="3496917"/>
            <a:ext cx="485700" cy="432141"/>
          </a:xfrm>
          <a:prstGeom prst="rect">
            <a:avLst/>
          </a:prstGeom>
          <a:noFill/>
          <a:ln>
            <a:noFill/>
          </a:ln>
        </p:spPr>
      </p:pic>
      <p:pic>
        <p:nvPicPr>
          <p:cNvPr id="1309" name="Google Shape;1309;p139"/>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6267637" y="4102744"/>
            <a:ext cx="614825" cy="159633"/>
          </a:xfrm>
          <a:prstGeom prst="rect">
            <a:avLst/>
          </a:prstGeom>
          <a:noFill/>
          <a:ln>
            <a:noFill/>
          </a:ln>
        </p:spPr>
      </p:pic>
      <p:pic>
        <p:nvPicPr>
          <p:cNvPr id="1310" name="Google Shape;1310;p139"/>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8536400" y="2692063"/>
            <a:ext cx="548700" cy="305587"/>
          </a:xfrm>
          <a:prstGeom prst="rect">
            <a:avLst/>
          </a:prstGeom>
          <a:noFill/>
          <a:ln>
            <a:noFill/>
          </a:ln>
        </p:spPr>
      </p:pic>
      <p:pic>
        <p:nvPicPr>
          <p:cNvPr id="1311" name="Google Shape;1311;p139"/>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7883802" y="989473"/>
            <a:ext cx="594000" cy="158864"/>
          </a:xfrm>
          <a:prstGeom prst="rect">
            <a:avLst/>
          </a:prstGeom>
          <a:noFill/>
          <a:ln>
            <a:noFill/>
          </a:ln>
        </p:spPr>
      </p:pic>
      <p:pic>
        <p:nvPicPr>
          <p:cNvPr id="1312" name="Google Shape;1312;p139"/>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4257028" y="3073300"/>
            <a:ext cx="403200" cy="405744"/>
          </a:xfrm>
          <a:prstGeom prst="rect">
            <a:avLst/>
          </a:prstGeom>
          <a:noFill/>
          <a:ln>
            <a:noFill/>
          </a:ln>
        </p:spPr>
      </p:pic>
      <p:pic>
        <p:nvPicPr>
          <p:cNvPr id="1313" name="Google Shape;1313;p139"/>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4515293" y="4090845"/>
            <a:ext cx="919200" cy="183430"/>
          </a:xfrm>
          <a:prstGeom prst="rect">
            <a:avLst/>
          </a:prstGeom>
          <a:noFill/>
          <a:ln>
            <a:noFill/>
          </a:ln>
        </p:spPr>
      </p:pic>
      <p:pic>
        <p:nvPicPr>
          <p:cNvPr id="1314" name="Google Shape;1314;p139"/>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1358004" y="1008157"/>
            <a:ext cx="548700" cy="121497"/>
          </a:xfrm>
          <a:prstGeom prst="rect">
            <a:avLst/>
          </a:prstGeom>
          <a:noFill/>
          <a:ln>
            <a:noFill/>
          </a:ln>
        </p:spPr>
      </p:pic>
      <p:pic>
        <p:nvPicPr>
          <p:cNvPr id="1315" name="Google Shape;1315;p13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252836" y="2691150"/>
            <a:ext cx="501900" cy="307414"/>
          </a:xfrm>
          <a:prstGeom prst="rect">
            <a:avLst/>
          </a:prstGeom>
          <a:noFill/>
          <a:ln>
            <a:noFill/>
          </a:ln>
        </p:spPr>
      </p:pic>
      <p:pic>
        <p:nvPicPr>
          <p:cNvPr id="1316" name="Google Shape;1316;p13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8637" y="1381962"/>
            <a:ext cx="485700" cy="283502"/>
          </a:xfrm>
          <a:prstGeom prst="rect">
            <a:avLst/>
          </a:prstGeom>
          <a:noFill/>
          <a:ln>
            <a:noFill/>
          </a:ln>
        </p:spPr>
      </p:pic>
      <p:pic>
        <p:nvPicPr>
          <p:cNvPr id="1317" name="Google Shape;1317;p139"/>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7364753" y="2646076"/>
            <a:ext cx="548700" cy="397560"/>
          </a:xfrm>
          <a:prstGeom prst="rect">
            <a:avLst/>
          </a:prstGeom>
          <a:noFill/>
          <a:ln>
            <a:noFill/>
          </a:ln>
        </p:spPr>
      </p:pic>
      <p:pic>
        <p:nvPicPr>
          <p:cNvPr id="1318" name="Google Shape;1318;p139"/>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8307400" y="4510005"/>
            <a:ext cx="794400" cy="154721"/>
          </a:xfrm>
          <a:prstGeom prst="rect">
            <a:avLst/>
          </a:prstGeom>
          <a:noFill/>
          <a:ln>
            <a:noFill/>
          </a:ln>
        </p:spPr>
      </p:pic>
      <p:pic>
        <p:nvPicPr>
          <p:cNvPr id="1319" name="Google Shape;1319;p139"/>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26175" y="941165"/>
            <a:ext cx="614825" cy="255480"/>
          </a:xfrm>
          <a:prstGeom prst="rect">
            <a:avLst/>
          </a:prstGeom>
          <a:noFill/>
          <a:ln>
            <a:noFill/>
          </a:ln>
        </p:spPr>
      </p:pic>
      <p:pic>
        <p:nvPicPr>
          <p:cNvPr id="1320" name="Google Shape;1320;p139"/>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5210536" y="3638398"/>
            <a:ext cx="670200" cy="149179"/>
          </a:xfrm>
          <a:prstGeom prst="rect">
            <a:avLst/>
          </a:prstGeom>
          <a:noFill/>
          <a:ln>
            <a:noFill/>
          </a:ln>
        </p:spPr>
      </p:pic>
      <p:pic>
        <p:nvPicPr>
          <p:cNvPr id="1321" name="Google Shape;1321;p139"/>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7668808" y="4088467"/>
            <a:ext cx="614825" cy="188188"/>
          </a:xfrm>
          <a:prstGeom prst="rect">
            <a:avLst/>
          </a:prstGeom>
          <a:noFill/>
          <a:ln>
            <a:noFill/>
          </a:ln>
        </p:spPr>
      </p:pic>
      <p:pic>
        <p:nvPicPr>
          <p:cNvPr id="1322" name="Google Shape;1322;p139"/>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664967" y="4407829"/>
            <a:ext cx="364475" cy="359073"/>
          </a:xfrm>
          <a:prstGeom prst="rect">
            <a:avLst/>
          </a:prstGeom>
          <a:noFill/>
          <a:ln>
            <a:noFill/>
          </a:ln>
        </p:spPr>
      </p:pic>
      <p:pic>
        <p:nvPicPr>
          <p:cNvPr id="1323" name="Google Shape;1323;p139"/>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3827845" y="3624577"/>
            <a:ext cx="794400" cy="176822"/>
          </a:xfrm>
          <a:prstGeom prst="rect">
            <a:avLst/>
          </a:prstGeom>
          <a:noFill/>
          <a:ln>
            <a:noFill/>
          </a:ln>
        </p:spPr>
      </p:pic>
      <p:pic>
        <p:nvPicPr>
          <p:cNvPr id="1324" name="Google Shape;1324;p139"/>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3458441" y="1425593"/>
            <a:ext cx="614825" cy="196241"/>
          </a:xfrm>
          <a:prstGeom prst="rect">
            <a:avLst/>
          </a:prstGeom>
          <a:noFill/>
          <a:ln>
            <a:noFill/>
          </a:ln>
        </p:spPr>
      </p:pic>
      <p:pic>
        <p:nvPicPr>
          <p:cNvPr id="1325" name="Google Shape;1325;p139"/>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5702795" y="1423903"/>
            <a:ext cx="670200" cy="199622"/>
          </a:xfrm>
          <a:prstGeom prst="rect">
            <a:avLst/>
          </a:prstGeom>
          <a:noFill/>
          <a:ln>
            <a:noFill/>
          </a:ln>
        </p:spPr>
      </p:pic>
      <p:pic>
        <p:nvPicPr>
          <p:cNvPr id="1326" name="Google Shape;1326;p139"/>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1900771" y="3607708"/>
            <a:ext cx="594150" cy="210560"/>
          </a:xfrm>
          <a:prstGeom prst="rect">
            <a:avLst/>
          </a:prstGeom>
          <a:noFill/>
          <a:ln>
            <a:noFill/>
          </a:ln>
        </p:spPr>
      </p:pic>
      <p:pic>
        <p:nvPicPr>
          <p:cNvPr id="1327" name="Google Shape;1327;p139"/>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657813" y="1451967"/>
            <a:ext cx="636000" cy="143492"/>
          </a:xfrm>
          <a:prstGeom prst="rect">
            <a:avLst/>
          </a:prstGeom>
          <a:noFill/>
          <a:ln>
            <a:noFill/>
          </a:ln>
        </p:spPr>
      </p:pic>
      <p:pic>
        <p:nvPicPr>
          <p:cNvPr id="1328" name="Google Shape;1328;p13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8425855" y="4030657"/>
            <a:ext cx="670200" cy="303807"/>
          </a:xfrm>
          <a:prstGeom prst="rect">
            <a:avLst/>
          </a:prstGeom>
          <a:noFill/>
          <a:ln>
            <a:noFill/>
          </a:ln>
        </p:spPr>
      </p:pic>
      <p:pic>
        <p:nvPicPr>
          <p:cNvPr id="1329" name="Google Shape;1329;p139"/>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2808408" y="981418"/>
            <a:ext cx="501900" cy="174975"/>
          </a:xfrm>
          <a:prstGeom prst="rect">
            <a:avLst/>
          </a:prstGeom>
          <a:noFill/>
          <a:ln>
            <a:noFill/>
          </a:ln>
        </p:spPr>
      </p:pic>
      <p:pic>
        <p:nvPicPr>
          <p:cNvPr id="1330" name="Google Shape;1330;p139"/>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4508764" y="2736885"/>
            <a:ext cx="614825" cy="215943"/>
          </a:xfrm>
          <a:prstGeom prst="rect">
            <a:avLst/>
          </a:prstGeom>
          <a:noFill/>
          <a:ln>
            <a:noFill/>
          </a:ln>
        </p:spPr>
      </p:pic>
      <p:pic>
        <p:nvPicPr>
          <p:cNvPr id="1331" name="Google Shape;1331;p139"/>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5352999" y="3107611"/>
            <a:ext cx="414900" cy="337122"/>
          </a:xfrm>
          <a:prstGeom prst="rect">
            <a:avLst/>
          </a:prstGeom>
          <a:noFill/>
          <a:ln>
            <a:noFill/>
          </a:ln>
        </p:spPr>
      </p:pic>
      <p:pic>
        <p:nvPicPr>
          <p:cNvPr id="1332" name="Google Shape;1332;p139"/>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1990856" y="1004404"/>
            <a:ext cx="733400" cy="129001"/>
          </a:xfrm>
          <a:prstGeom prst="rect">
            <a:avLst/>
          </a:prstGeom>
          <a:noFill/>
          <a:ln>
            <a:noFill/>
          </a:ln>
        </p:spPr>
      </p:pic>
      <p:pic>
        <p:nvPicPr>
          <p:cNvPr id="1333" name="Google Shape;1333;p13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208148" y="4037402"/>
            <a:ext cx="474000" cy="290316"/>
          </a:xfrm>
          <a:prstGeom prst="rect">
            <a:avLst/>
          </a:prstGeom>
          <a:noFill/>
          <a:ln>
            <a:noFill/>
          </a:ln>
        </p:spPr>
      </p:pic>
      <p:pic>
        <p:nvPicPr>
          <p:cNvPr id="1334" name="Google Shape;1334;p139"/>
          <p:cNvPicPr preferRelativeResize="0"/>
          <p:nvPr/>
        </p:nvPicPr>
        <p:blipFill rotWithShape="1">
          <a:blip r:embed="rId122" cstate="print">
            <a:alphaModFix/>
            <a:extLst>
              <a:ext uri="{28A0092B-C50C-407E-A947-70E740481C1C}">
                <a14:useLocalDpi xmlns:a14="http://schemas.microsoft.com/office/drawing/2010/main"/>
              </a:ext>
            </a:extLst>
          </a:blip>
          <a:srcRect/>
          <a:stretch/>
        </p:blipFill>
        <p:spPr>
          <a:xfrm>
            <a:off x="1422943" y="1878379"/>
            <a:ext cx="884776" cy="121500"/>
          </a:xfrm>
          <a:prstGeom prst="rect">
            <a:avLst/>
          </a:prstGeom>
          <a:noFill/>
          <a:ln>
            <a:noFill/>
          </a:ln>
        </p:spPr>
      </p:pic>
    </p:spTree>
    <p:extLst>
      <p:ext uri="{BB962C8B-B14F-4D97-AF65-F5344CB8AC3E}">
        <p14:creationId xmlns:p14="http://schemas.microsoft.com/office/powerpoint/2010/main" val="534622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40"/>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solidFill>
                  <a:srgbClr val="000000"/>
                </a:solidFill>
              </a:rPr>
              <a:t>300+ </a:t>
            </a:r>
            <a:r>
              <a:rPr lang="en-US" altLang="zh-CN" dirty="0">
                <a:solidFill>
                  <a:srgbClr val="000000"/>
                </a:solidFill>
              </a:rPr>
              <a:t>会员，且数量不断增长（白银会员，2）</a:t>
            </a:r>
            <a:endParaRPr dirty="0">
              <a:solidFill>
                <a:srgbClr val="000000"/>
              </a:solidFill>
            </a:endParaRPr>
          </a:p>
        </p:txBody>
      </p:sp>
      <p:pic>
        <p:nvPicPr>
          <p:cNvPr id="1341" name="Google Shape;1341;p140"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54895" y="1860800"/>
            <a:ext cx="548700" cy="195300"/>
          </a:xfrm>
          <a:prstGeom prst="rect">
            <a:avLst/>
          </a:prstGeom>
          <a:noFill/>
          <a:ln>
            <a:noFill/>
          </a:ln>
        </p:spPr>
      </p:pic>
      <p:pic>
        <p:nvPicPr>
          <p:cNvPr id="1342" name="Google Shape;1342;p140" descr="juniper-networks-blue-png.png"/>
          <p:cNvPicPr preferRelativeResize="0"/>
          <p:nvPr/>
        </p:nvPicPr>
        <p:blipFill rotWithShape="1">
          <a:blip r:embed="rId4">
            <a:alphaModFix/>
          </a:blip>
          <a:srcRect/>
          <a:stretch/>
        </p:blipFill>
        <p:spPr>
          <a:xfrm>
            <a:off x="4446690" y="1029000"/>
            <a:ext cx="743700" cy="247800"/>
          </a:xfrm>
          <a:prstGeom prst="rect">
            <a:avLst/>
          </a:prstGeom>
          <a:noFill/>
          <a:ln>
            <a:noFill/>
          </a:ln>
        </p:spPr>
      </p:pic>
      <p:pic>
        <p:nvPicPr>
          <p:cNvPr id="1343" name="Google Shape;1343;p140"/>
          <p:cNvPicPr preferRelativeResize="0"/>
          <p:nvPr/>
        </p:nvPicPr>
        <p:blipFill rotWithShape="1">
          <a:blip r:embed="rId5" cstate="print">
            <a:alphaModFix/>
            <a:extLst>
              <a:ext uri="{28A0092B-C50C-407E-A947-70E740481C1C}">
                <a14:useLocalDpi xmlns:a14="http://schemas.microsoft.com/office/drawing/2010/main"/>
              </a:ext>
            </a:extLst>
          </a:blip>
          <a:srcRect t="-8774" b="-12247"/>
          <a:stretch/>
        </p:blipFill>
        <p:spPr>
          <a:xfrm>
            <a:off x="1687444" y="955673"/>
            <a:ext cx="414900" cy="394454"/>
          </a:xfrm>
          <a:prstGeom prst="rect">
            <a:avLst/>
          </a:prstGeom>
          <a:noFill/>
          <a:ln>
            <a:noFill/>
          </a:ln>
        </p:spPr>
      </p:pic>
      <p:pic>
        <p:nvPicPr>
          <p:cNvPr id="1344" name="Google Shape;1344;p14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574922" y="1483487"/>
            <a:ext cx="414900" cy="189496"/>
          </a:xfrm>
          <a:prstGeom prst="rect">
            <a:avLst/>
          </a:prstGeom>
          <a:noFill/>
          <a:ln>
            <a:noFill/>
          </a:ln>
        </p:spPr>
      </p:pic>
      <p:pic>
        <p:nvPicPr>
          <p:cNvPr id="1345" name="Google Shape;1345;p140" descr="Loodse_lang_groß.png"/>
          <p:cNvPicPr preferRelativeResize="0"/>
          <p:nvPr/>
        </p:nvPicPr>
        <p:blipFill rotWithShape="1">
          <a:blip r:embed="rId7">
            <a:alphaModFix/>
          </a:blip>
          <a:srcRect/>
          <a:stretch/>
        </p:blipFill>
        <p:spPr>
          <a:xfrm>
            <a:off x="4732564" y="1495735"/>
            <a:ext cx="548700" cy="165000"/>
          </a:xfrm>
          <a:prstGeom prst="rect">
            <a:avLst/>
          </a:prstGeom>
          <a:noFill/>
          <a:ln>
            <a:noFill/>
          </a:ln>
        </p:spPr>
      </p:pic>
      <p:pic>
        <p:nvPicPr>
          <p:cNvPr id="1346" name="Google Shape;1346;p14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8252" y="1486223"/>
            <a:ext cx="594325" cy="184024"/>
          </a:xfrm>
          <a:prstGeom prst="rect">
            <a:avLst/>
          </a:prstGeom>
          <a:noFill/>
          <a:ln>
            <a:noFill/>
          </a:ln>
        </p:spPr>
      </p:pic>
      <p:pic>
        <p:nvPicPr>
          <p:cNvPr id="1347" name="Google Shape;1347;p140"/>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48544" y="1464602"/>
            <a:ext cx="636000" cy="227267"/>
          </a:xfrm>
          <a:prstGeom prst="rect">
            <a:avLst/>
          </a:prstGeom>
          <a:noFill/>
          <a:ln>
            <a:noFill/>
          </a:ln>
        </p:spPr>
      </p:pic>
      <p:pic>
        <p:nvPicPr>
          <p:cNvPr id="1348" name="Google Shape;1348;p140" descr="Nirmata.png"/>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332530" y="1902984"/>
            <a:ext cx="548701" cy="110931"/>
          </a:xfrm>
          <a:prstGeom prst="rect">
            <a:avLst/>
          </a:prstGeom>
          <a:noFill/>
          <a:ln>
            <a:noFill/>
          </a:ln>
        </p:spPr>
      </p:pic>
      <p:pic>
        <p:nvPicPr>
          <p:cNvPr id="1349" name="Google Shape;1349;p140" descr="LOGO-KINVOLK-Green_Isotype.png"/>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033885" y="960563"/>
            <a:ext cx="316025" cy="384675"/>
          </a:xfrm>
          <a:prstGeom prst="rect">
            <a:avLst/>
          </a:prstGeom>
          <a:noFill/>
          <a:ln>
            <a:noFill/>
          </a:ln>
        </p:spPr>
      </p:pic>
      <p:pic>
        <p:nvPicPr>
          <p:cNvPr id="1350" name="Google Shape;1350;p140"/>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851255" y="1076601"/>
            <a:ext cx="777900" cy="152600"/>
          </a:xfrm>
          <a:prstGeom prst="rect">
            <a:avLst/>
          </a:prstGeom>
          <a:noFill/>
          <a:ln>
            <a:noFill/>
          </a:ln>
        </p:spPr>
      </p:pic>
      <p:pic>
        <p:nvPicPr>
          <p:cNvPr id="1351" name="Google Shape;1351;p140"/>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329283" y="1528437"/>
            <a:ext cx="636000" cy="99596"/>
          </a:xfrm>
          <a:prstGeom prst="rect">
            <a:avLst/>
          </a:prstGeom>
          <a:noFill/>
          <a:ln>
            <a:noFill/>
          </a:ln>
        </p:spPr>
      </p:pic>
      <p:pic>
        <p:nvPicPr>
          <p:cNvPr id="1352" name="Google Shape;1352;p14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046848" y="2227781"/>
            <a:ext cx="471300" cy="289089"/>
          </a:xfrm>
          <a:prstGeom prst="rect">
            <a:avLst/>
          </a:prstGeom>
          <a:noFill/>
          <a:ln>
            <a:noFill/>
          </a:ln>
        </p:spPr>
      </p:pic>
      <p:pic>
        <p:nvPicPr>
          <p:cNvPr id="1353" name="Google Shape;1353;p14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007925" y="991983"/>
            <a:ext cx="316050" cy="321834"/>
          </a:xfrm>
          <a:prstGeom prst="rect">
            <a:avLst/>
          </a:prstGeom>
          <a:noFill/>
          <a:ln>
            <a:noFill/>
          </a:ln>
        </p:spPr>
      </p:pic>
      <p:pic>
        <p:nvPicPr>
          <p:cNvPr id="1354" name="Google Shape;1354;p14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662" y="1904402"/>
            <a:ext cx="636000" cy="108095"/>
          </a:xfrm>
          <a:prstGeom prst="rect">
            <a:avLst/>
          </a:prstGeom>
          <a:noFill/>
          <a:ln>
            <a:noFill/>
          </a:ln>
        </p:spPr>
      </p:pic>
      <p:pic>
        <p:nvPicPr>
          <p:cNvPr id="1355" name="Google Shape;1355;p14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26248" y="1914511"/>
            <a:ext cx="594176" cy="87877"/>
          </a:xfrm>
          <a:prstGeom prst="rect">
            <a:avLst/>
          </a:prstGeom>
          <a:noFill/>
          <a:ln>
            <a:noFill/>
          </a:ln>
        </p:spPr>
      </p:pic>
      <p:pic>
        <p:nvPicPr>
          <p:cNvPr id="1356" name="Google Shape;1356;p140"/>
          <p:cNvPicPr preferRelativeResize="0"/>
          <p:nvPr/>
        </p:nvPicPr>
        <p:blipFill rotWithShape="1">
          <a:blip r:embed="rId18">
            <a:alphaModFix/>
          </a:blip>
          <a:srcRect/>
          <a:stretch/>
        </p:blipFill>
        <p:spPr>
          <a:xfrm>
            <a:off x="8624922" y="3484782"/>
            <a:ext cx="513600" cy="315000"/>
          </a:xfrm>
          <a:prstGeom prst="rect">
            <a:avLst/>
          </a:prstGeom>
          <a:noFill/>
          <a:ln>
            <a:noFill/>
          </a:ln>
        </p:spPr>
      </p:pic>
      <p:pic>
        <p:nvPicPr>
          <p:cNvPr id="1357" name="Google Shape;1357;p140"/>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4220408" y="3901928"/>
            <a:ext cx="355200" cy="307200"/>
          </a:xfrm>
          <a:prstGeom prst="rect">
            <a:avLst/>
          </a:prstGeom>
          <a:noFill/>
          <a:ln>
            <a:noFill/>
          </a:ln>
        </p:spPr>
      </p:pic>
      <p:pic>
        <p:nvPicPr>
          <p:cNvPr id="1358" name="Google Shape;1358;p140"/>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257033" y="3878678"/>
            <a:ext cx="663900" cy="353700"/>
          </a:xfrm>
          <a:prstGeom prst="rect">
            <a:avLst/>
          </a:prstGeom>
          <a:noFill/>
          <a:ln>
            <a:noFill/>
          </a:ln>
        </p:spPr>
      </p:pic>
      <p:pic>
        <p:nvPicPr>
          <p:cNvPr id="1359" name="Google Shape;1359;p140"/>
          <p:cNvPicPr preferRelativeResize="0"/>
          <p:nvPr/>
        </p:nvPicPr>
        <p:blipFill rotWithShape="1">
          <a:blip r:embed="rId21">
            <a:alphaModFix/>
          </a:blip>
          <a:srcRect/>
          <a:stretch/>
        </p:blipFill>
        <p:spPr>
          <a:xfrm>
            <a:off x="8602819" y="2214825"/>
            <a:ext cx="513600" cy="315000"/>
          </a:xfrm>
          <a:prstGeom prst="rect">
            <a:avLst/>
          </a:prstGeom>
          <a:noFill/>
          <a:ln>
            <a:noFill/>
          </a:ln>
        </p:spPr>
      </p:pic>
      <p:pic>
        <p:nvPicPr>
          <p:cNvPr id="1360" name="Google Shape;1360;p140"/>
          <p:cNvPicPr preferRelativeResize="0"/>
          <p:nvPr/>
        </p:nvPicPr>
        <p:blipFill rotWithShape="1">
          <a:blip r:embed="rId22" cstate="print">
            <a:alphaModFix/>
            <a:extLst>
              <a:ext uri="{28A0092B-C50C-407E-A947-70E740481C1C}">
                <a14:useLocalDpi xmlns:a14="http://schemas.microsoft.com/office/drawing/2010/main"/>
              </a:ext>
            </a:extLst>
          </a:blip>
          <a:srcRect t="15600" b="16982"/>
          <a:stretch/>
        </p:blipFill>
        <p:spPr>
          <a:xfrm>
            <a:off x="3078601" y="3115719"/>
            <a:ext cx="513600" cy="212400"/>
          </a:xfrm>
          <a:prstGeom prst="rect">
            <a:avLst/>
          </a:prstGeom>
          <a:noFill/>
          <a:ln>
            <a:noFill/>
          </a:ln>
        </p:spPr>
      </p:pic>
      <p:pic>
        <p:nvPicPr>
          <p:cNvPr id="1361" name="Google Shape;1361;p140"/>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984344" y="3535932"/>
            <a:ext cx="743700" cy="212700"/>
          </a:xfrm>
          <a:prstGeom prst="rect">
            <a:avLst/>
          </a:prstGeom>
          <a:noFill/>
          <a:ln>
            <a:noFill/>
          </a:ln>
        </p:spPr>
      </p:pic>
      <p:pic>
        <p:nvPicPr>
          <p:cNvPr id="1362" name="Google Shape;1362;p140"/>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360868" y="2659487"/>
            <a:ext cx="675000" cy="214200"/>
          </a:xfrm>
          <a:prstGeom prst="rect">
            <a:avLst/>
          </a:prstGeom>
          <a:noFill/>
          <a:ln>
            <a:noFill/>
          </a:ln>
        </p:spPr>
      </p:pic>
      <p:pic>
        <p:nvPicPr>
          <p:cNvPr id="1363" name="Google Shape;1363;p14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389141" y="3873315"/>
            <a:ext cx="594175" cy="364427"/>
          </a:xfrm>
          <a:prstGeom prst="rect">
            <a:avLst/>
          </a:prstGeom>
          <a:noFill/>
          <a:ln>
            <a:noFill/>
          </a:ln>
        </p:spPr>
      </p:pic>
      <p:pic>
        <p:nvPicPr>
          <p:cNvPr id="1364" name="Google Shape;1364;p140"/>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050674" y="3936295"/>
            <a:ext cx="316050" cy="238466"/>
          </a:xfrm>
          <a:prstGeom prst="rect">
            <a:avLst/>
          </a:prstGeom>
          <a:noFill/>
          <a:ln>
            <a:noFill/>
          </a:ln>
        </p:spPr>
      </p:pic>
      <p:pic>
        <p:nvPicPr>
          <p:cNvPr id="1365" name="Google Shape;1365;p14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309395" y="4429106"/>
            <a:ext cx="414900" cy="180489"/>
          </a:xfrm>
          <a:prstGeom prst="rect">
            <a:avLst/>
          </a:prstGeom>
          <a:noFill/>
          <a:ln>
            <a:noFill/>
          </a:ln>
        </p:spPr>
      </p:pic>
      <p:pic>
        <p:nvPicPr>
          <p:cNvPr id="1366" name="Google Shape;1366;p140" descr="logo-turbonomic.png"/>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346075" y="4000462"/>
            <a:ext cx="355150" cy="110132"/>
          </a:xfrm>
          <a:prstGeom prst="rect">
            <a:avLst/>
          </a:prstGeom>
          <a:noFill/>
          <a:ln>
            <a:noFill/>
          </a:ln>
        </p:spPr>
      </p:pic>
      <p:pic>
        <p:nvPicPr>
          <p:cNvPr id="1367" name="Google Shape;1367;p140" descr="logo_styra.png"/>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842414" y="3480467"/>
            <a:ext cx="471300" cy="323629"/>
          </a:xfrm>
          <a:prstGeom prst="rect">
            <a:avLst/>
          </a:prstGeom>
          <a:noFill/>
          <a:ln>
            <a:noFill/>
          </a:ln>
        </p:spPr>
      </p:pic>
      <p:pic>
        <p:nvPicPr>
          <p:cNvPr id="1368" name="Google Shape;1368;p140"/>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3813718" y="4363972"/>
            <a:ext cx="414900" cy="310757"/>
          </a:xfrm>
          <a:prstGeom prst="rect">
            <a:avLst/>
          </a:prstGeom>
          <a:noFill/>
          <a:ln>
            <a:noFill/>
          </a:ln>
        </p:spPr>
      </p:pic>
      <p:pic>
        <p:nvPicPr>
          <p:cNvPr id="1369" name="Google Shape;1369;p14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616167" y="3559302"/>
            <a:ext cx="553200" cy="165960"/>
          </a:xfrm>
          <a:prstGeom prst="rect">
            <a:avLst/>
          </a:prstGeom>
          <a:noFill/>
          <a:ln>
            <a:noFill/>
          </a:ln>
        </p:spPr>
      </p:pic>
      <p:pic>
        <p:nvPicPr>
          <p:cNvPr id="1370" name="Google Shape;1370;p140"/>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768583" y="3967692"/>
            <a:ext cx="553200" cy="175672"/>
          </a:xfrm>
          <a:prstGeom prst="rect">
            <a:avLst/>
          </a:prstGeom>
          <a:noFill/>
          <a:ln>
            <a:noFill/>
          </a:ln>
        </p:spPr>
      </p:pic>
      <p:pic>
        <p:nvPicPr>
          <p:cNvPr id="1371" name="Google Shape;1371;p14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869470" y="4413700"/>
            <a:ext cx="355150" cy="211301"/>
          </a:xfrm>
          <a:prstGeom prst="rect">
            <a:avLst/>
          </a:prstGeom>
          <a:noFill/>
          <a:ln>
            <a:noFill/>
          </a:ln>
        </p:spPr>
      </p:pic>
      <p:pic>
        <p:nvPicPr>
          <p:cNvPr id="1372" name="Google Shape;1372;p14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175224" y="4365315"/>
            <a:ext cx="355150" cy="308071"/>
          </a:xfrm>
          <a:prstGeom prst="rect">
            <a:avLst/>
          </a:prstGeom>
          <a:noFill/>
          <a:ln>
            <a:noFill/>
          </a:ln>
        </p:spPr>
      </p:pic>
      <p:pic>
        <p:nvPicPr>
          <p:cNvPr id="1373" name="Google Shape;1373;p140"/>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4642966" y="3957114"/>
            <a:ext cx="635750" cy="196828"/>
          </a:xfrm>
          <a:prstGeom prst="rect">
            <a:avLst/>
          </a:prstGeom>
          <a:noFill/>
          <a:ln>
            <a:noFill/>
          </a:ln>
        </p:spPr>
      </p:pic>
      <p:pic>
        <p:nvPicPr>
          <p:cNvPr id="1374" name="Google Shape;1374;p140"/>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809071" y="4454272"/>
            <a:ext cx="504000" cy="130156"/>
          </a:xfrm>
          <a:prstGeom prst="rect">
            <a:avLst/>
          </a:prstGeom>
          <a:noFill/>
          <a:ln>
            <a:noFill/>
          </a:ln>
        </p:spPr>
      </p:pic>
      <p:pic>
        <p:nvPicPr>
          <p:cNvPr id="1376" name="Google Shape;1376;p140"/>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7500761" y="1473186"/>
            <a:ext cx="548700" cy="210098"/>
          </a:xfrm>
          <a:prstGeom prst="rect">
            <a:avLst/>
          </a:prstGeom>
          <a:noFill/>
          <a:ln>
            <a:noFill/>
          </a:ln>
        </p:spPr>
      </p:pic>
      <p:pic>
        <p:nvPicPr>
          <p:cNvPr id="1377" name="Google Shape;1377;p140"/>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808202" y="1885852"/>
            <a:ext cx="636000" cy="145196"/>
          </a:xfrm>
          <a:prstGeom prst="rect">
            <a:avLst/>
          </a:prstGeom>
          <a:noFill/>
          <a:ln>
            <a:noFill/>
          </a:ln>
        </p:spPr>
      </p:pic>
      <p:pic>
        <p:nvPicPr>
          <p:cNvPr id="1378" name="Google Shape;1378;p140"/>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4283736" y="3474962"/>
            <a:ext cx="471300" cy="334640"/>
          </a:xfrm>
          <a:prstGeom prst="rect">
            <a:avLst/>
          </a:prstGeom>
          <a:noFill/>
          <a:ln>
            <a:noFill/>
          </a:ln>
        </p:spPr>
      </p:pic>
      <p:pic>
        <p:nvPicPr>
          <p:cNvPr id="1379" name="Google Shape;1379;p140"/>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19695" y="3126598"/>
            <a:ext cx="504000" cy="190642"/>
          </a:xfrm>
          <a:prstGeom prst="rect">
            <a:avLst/>
          </a:prstGeom>
          <a:noFill/>
          <a:ln>
            <a:noFill/>
          </a:ln>
        </p:spPr>
      </p:pic>
      <p:pic>
        <p:nvPicPr>
          <p:cNvPr id="1380" name="Google Shape;1380;p14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666110" y="1022760"/>
            <a:ext cx="743625" cy="260281"/>
          </a:xfrm>
          <a:prstGeom prst="rect">
            <a:avLst/>
          </a:prstGeom>
          <a:noFill/>
          <a:ln>
            <a:noFill/>
          </a:ln>
        </p:spPr>
      </p:pic>
      <p:pic>
        <p:nvPicPr>
          <p:cNvPr id="1381" name="Google Shape;1381;p14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352489" y="4366875"/>
            <a:ext cx="414900" cy="304950"/>
          </a:xfrm>
          <a:prstGeom prst="rect">
            <a:avLst/>
          </a:prstGeom>
          <a:noFill/>
          <a:ln>
            <a:noFill/>
          </a:ln>
        </p:spPr>
      </p:pic>
      <p:pic>
        <p:nvPicPr>
          <p:cNvPr id="1382" name="Google Shape;1382;p140"/>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279678" y="3579893"/>
            <a:ext cx="594150" cy="124777"/>
          </a:xfrm>
          <a:prstGeom prst="rect">
            <a:avLst/>
          </a:prstGeom>
          <a:noFill/>
          <a:ln>
            <a:noFill/>
          </a:ln>
        </p:spPr>
      </p:pic>
      <p:pic>
        <p:nvPicPr>
          <p:cNvPr id="1383" name="Google Shape;1383;p14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139300" y="1076488"/>
            <a:ext cx="675000" cy="152826"/>
          </a:xfrm>
          <a:prstGeom prst="rect">
            <a:avLst/>
          </a:prstGeom>
          <a:noFill/>
          <a:ln>
            <a:noFill/>
          </a:ln>
        </p:spPr>
      </p:pic>
      <p:pic>
        <p:nvPicPr>
          <p:cNvPr id="1384" name="Google Shape;1384;p140"/>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1973985" y="1481279"/>
            <a:ext cx="548701" cy="193913"/>
          </a:xfrm>
          <a:prstGeom prst="rect">
            <a:avLst/>
          </a:prstGeom>
          <a:noFill/>
          <a:ln>
            <a:noFill/>
          </a:ln>
        </p:spPr>
      </p:pic>
      <p:pic>
        <p:nvPicPr>
          <p:cNvPr id="1385" name="Google Shape;1385;p140"/>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765364" y="2285927"/>
            <a:ext cx="471300" cy="172797"/>
          </a:xfrm>
          <a:prstGeom prst="rect">
            <a:avLst/>
          </a:prstGeom>
          <a:noFill/>
          <a:ln>
            <a:noFill/>
          </a:ln>
        </p:spPr>
      </p:pic>
      <p:pic>
        <p:nvPicPr>
          <p:cNvPr id="1386" name="Google Shape;1386;p14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313393" y="4338518"/>
            <a:ext cx="471300" cy="361665"/>
          </a:xfrm>
          <a:prstGeom prst="rect">
            <a:avLst/>
          </a:prstGeom>
          <a:noFill/>
          <a:ln>
            <a:noFill/>
          </a:ln>
        </p:spPr>
      </p:pic>
      <p:pic>
        <p:nvPicPr>
          <p:cNvPr id="1387" name="Google Shape;1387;p140"/>
          <p:cNvPicPr preferRelativeResize="0"/>
          <p:nvPr/>
        </p:nvPicPr>
        <p:blipFill rotWithShape="1">
          <a:blip r:embed="rId48" cstate="print">
            <a:alphaModFix/>
            <a:extLst>
              <a:ext uri="{28A0092B-C50C-407E-A947-70E740481C1C}">
                <a14:useLocalDpi xmlns:a14="http://schemas.microsoft.com/office/drawing/2010/main"/>
              </a:ext>
            </a:extLst>
          </a:blip>
          <a:srcRect l="3777" r="4529" b="12587"/>
          <a:stretch/>
        </p:blipFill>
        <p:spPr>
          <a:xfrm>
            <a:off x="4234583" y="3121794"/>
            <a:ext cx="777900" cy="200250"/>
          </a:xfrm>
          <a:prstGeom prst="rect">
            <a:avLst/>
          </a:prstGeom>
          <a:noFill/>
          <a:ln>
            <a:noFill/>
          </a:ln>
        </p:spPr>
      </p:pic>
      <p:pic>
        <p:nvPicPr>
          <p:cNvPr id="1388" name="Google Shape;1388;p140"/>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4825" y="3576295"/>
            <a:ext cx="471300" cy="131974"/>
          </a:xfrm>
          <a:prstGeom prst="rect">
            <a:avLst/>
          </a:prstGeom>
          <a:noFill/>
          <a:ln>
            <a:noFill/>
          </a:ln>
        </p:spPr>
      </p:pic>
      <p:pic>
        <p:nvPicPr>
          <p:cNvPr id="1389" name="Google Shape;1389;p140"/>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156099" y="3176357"/>
            <a:ext cx="594150" cy="91125"/>
          </a:xfrm>
          <a:prstGeom prst="rect">
            <a:avLst/>
          </a:prstGeom>
          <a:noFill/>
          <a:ln>
            <a:noFill/>
          </a:ln>
        </p:spPr>
      </p:pic>
      <p:pic>
        <p:nvPicPr>
          <p:cNvPr id="1390" name="Google Shape;1390;p140"/>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137191" y="4003259"/>
            <a:ext cx="414900" cy="104539"/>
          </a:xfrm>
          <a:prstGeom prst="rect">
            <a:avLst/>
          </a:prstGeom>
          <a:noFill/>
          <a:ln>
            <a:noFill/>
          </a:ln>
        </p:spPr>
      </p:pic>
      <p:pic>
        <p:nvPicPr>
          <p:cNvPr id="1391" name="Google Shape;1391;p140"/>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08071" y="2214300"/>
            <a:ext cx="316050" cy="316050"/>
          </a:xfrm>
          <a:prstGeom prst="rect">
            <a:avLst/>
          </a:prstGeom>
          <a:noFill/>
          <a:ln>
            <a:noFill/>
          </a:ln>
        </p:spPr>
      </p:pic>
      <p:pic>
        <p:nvPicPr>
          <p:cNvPr id="1392" name="Google Shape;1392;p140"/>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5129" y="955841"/>
            <a:ext cx="355150" cy="394119"/>
          </a:xfrm>
          <a:prstGeom prst="rect">
            <a:avLst/>
          </a:prstGeom>
          <a:noFill/>
          <a:ln>
            <a:noFill/>
          </a:ln>
        </p:spPr>
      </p:pic>
      <p:pic>
        <p:nvPicPr>
          <p:cNvPr id="1393" name="Google Shape;1393;p140"/>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179189" y="1013556"/>
            <a:ext cx="471300" cy="278690"/>
          </a:xfrm>
          <a:prstGeom prst="rect">
            <a:avLst/>
          </a:prstGeom>
          <a:noFill/>
          <a:ln>
            <a:noFill/>
          </a:ln>
        </p:spPr>
      </p:pic>
      <p:pic>
        <p:nvPicPr>
          <p:cNvPr id="1394" name="Google Shape;1394;p140"/>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158247" y="2600083"/>
            <a:ext cx="675000" cy="333010"/>
          </a:xfrm>
          <a:prstGeom prst="rect">
            <a:avLst/>
          </a:prstGeom>
          <a:noFill/>
          <a:ln>
            <a:noFill/>
          </a:ln>
        </p:spPr>
      </p:pic>
      <p:pic>
        <p:nvPicPr>
          <p:cNvPr id="1395" name="Google Shape;1395;p140"/>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735817" y="3099768"/>
            <a:ext cx="355150" cy="244303"/>
          </a:xfrm>
          <a:prstGeom prst="rect">
            <a:avLst/>
          </a:prstGeom>
          <a:noFill/>
          <a:ln>
            <a:noFill/>
          </a:ln>
        </p:spPr>
      </p:pic>
      <p:pic>
        <p:nvPicPr>
          <p:cNvPr id="1396" name="Google Shape;1396;p140"/>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977020" y="1064028"/>
            <a:ext cx="675000" cy="177745"/>
          </a:xfrm>
          <a:prstGeom prst="rect">
            <a:avLst/>
          </a:prstGeom>
          <a:noFill/>
          <a:ln>
            <a:noFill/>
          </a:ln>
        </p:spPr>
      </p:pic>
      <p:pic>
        <p:nvPicPr>
          <p:cNvPr id="1397" name="Google Shape;1397;p140"/>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371466" y="1838847"/>
            <a:ext cx="355150" cy="239206"/>
          </a:xfrm>
          <a:prstGeom prst="rect">
            <a:avLst/>
          </a:prstGeom>
          <a:noFill/>
          <a:ln>
            <a:noFill/>
          </a:ln>
        </p:spPr>
      </p:pic>
      <p:pic>
        <p:nvPicPr>
          <p:cNvPr id="1398" name="Google Shape;1398;p140"/>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30596" y="1424575"/>
            <a:ext cx="594150" cy="307321"/>
          </a:xfrm>
          <a:prstGeom prst="rect">
            <a:avLst/>
          </a:prstGeom>
          <a:noFill/>
          <a:ln>
            <a:noFill/>
          </a:ln>
        </p:spPr>
      </p:pic>
      <p:pic>
        <p:nvPicPr>
          <p:cNvPr id="1399" name="Google Shape;1399;p140"/>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353506" y="3076510"/>
            <a:ext cx="414900" cy="290818"/>
          </a:xfrm>
          <a:prstGeom prst="rect">
            <a:avLst/>
          </a:prstGeom>
          <a:noFill/>
          <a:ln>
            <a:noFill/>
          </a:ln>
        </p:spPr>
      </p:pic>
      <p:pic>
        <p:nvPicPr>
          <p:cNvPr id="1400" name="Google Shape;1400;p140"/>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908792" y="2238436"/>
            <a:ext cx="513600" cy="267779"/>
          </a:xfrm>
          <a:prstGeom prst="rect">
            <a:avLst/>
          </a:prstGeom>
          <a:noFill/>
          <a:ln>
            <a:noFill/>
          </a:ln>
        </p:spPr>
      </p:pic>
      <p:pic>
        <p:nvPicPr>
          <p:cNvPr id="1401" name="Google Shape;1401;p140"/>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82413" y="4440344"/>
            <a:ext cx="585300" cy="158013"/>
          </a:xfrm>
          <a:prstGeom prst="rect">
            <a:avLst/>
          </a:prstGeom>
          <a:noFill/>
          <a:ln>
            <a:noFill/>
          </a:ln>
        </p:spPr>
      </p:pic>
      <p:pic>
        <p:nvPicPr>
          <p:cNvPr id="1402" name="Google Shape;1402;p140"/>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893865" y="3052269"/>
            <a:ext cx="316025" cy="339300"/>
          </a:xfrm>
          <a:prstGeom prst="rect">
            <a:avLst/>
          </a:prstGeom>
          <a:noFill/>
          <a:ln>
            <a:noFill/>
          </a:ln>
        </p:spPr>
      </p:pic>
      <p:pic>
        <p:nvPicPr>
          <p:cNvPr id="1403" name="Google Shape;1403;p140"/>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227345" y="1069972"/>
            <a:ext cx="743625" cy="165857"/>
          </a:xfrm>
          <a:prstGeom prst="rect">
            <a:avLst/>
          </a:prstGeom>
          <a:noFill/>
          <a:ln>
            <a:noFill/>
          </a:ln>
        </p:spPr>
      </p:pic>
      <p:pic>
        <p:nvPicPr>
          <p:cNvPr id="1404" name="Google Shape;1404;p140"/>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67311" y="3152336"/>
            <a:ext cx="594326" cy="139167"/>
          </a:xfrm>
          <a:prstGeom prst="rect">
            <a:avLst/>
          </a:prstGeom>
          <a:noFill/>
          <a:ln>
            <a:noFill/>
          </a:ln>
        </p:spPr>
      </p:pic>
      <p:pic>
        <p:nvPicPr>
          <p:cNvPr id="1405" name="Google Shape;1405;p140"/>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650494" y="3577886"/>
            <a:ext cx="594175" cy="128792"/>
          </a:xfrm>
          <a:prstGeom prst="rect">
            <a:avLst/>
          </a:prstGeom>
          <a:noFill/>
          <a:ln>
            <a:noFill/>
          </a:ln>
        </p:spPr>
      </p:pic>
      <p:pic>
        <p:nvPicPr>
          <p:cNvPr id="1406" name="Google Shape;1406;p140"/>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6912022" y="3057442"/>
            <a:ext cx="316050" cy="328954"/>
          </a:xfrm>
          <a:prstGeom prst="rect">
            <a:avLst/>
          </a:prstGeom>
          <a:noFill/>
          <a:ln>
            <a:noFill/>
          </a:ln>
        </p:spPr>
      </p:pic>
      <p:pic>
        <p:nvPicPr>
          <p:cNvPr id="1407" name="Google Shape;1407;p140"/>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321335" y="2197270"/>
            <a:ext cx="471300" cy="350110"/>
          </a:xfrm>
          <a:prstGeom prst="rect">
            <a:avLst/>
          </a:prstGeom>
          <a:noFill/>
          <a:ln>
            <a:noFill/>
          </a:ln>
        </p:spPr>
      </p:pic>
      <p:pic>
        <p:nvPicPr>
          <p:cNvPr id="1408" name="Google Shape;1408;p140"/>
          <p:cNvPicPr preferRelativeResize="0"/>
          <p:nvPr/>
        </p:nvPicPr>
        <p:blipFill rotWithShape="1">
          <a:blip r:embed="rId69" cstate="print">
            <a:alphaModFix/>
            <a:extLst>
              <a:ext uri="{28A0092B-C50C-407E-A947-70E740481C1C}">
                <a14:useLocalDpi xmlns:a14="http://schemas.microsoft.com/office/drawing/2010/main"/>
              </a:ext>
            </a:extLst>
          </a:blip>
          <a:srcRect l="18503" t="19394" r="16042" b="21850"/>
          <a:stretch/>
        </p:blipFill>
        <p:spPr>
          <a:xfrm>
            <a:off x="46950" y="3905850"/>
            <a:ext cx="414900" cy="299356"/>
          </a:xfrm>
          <a:prstGeom prst="rect">
            <a:avLst/>
          </a:prstGeom>
          <a:noFill/>
          <a:ln>
            <a:noFill/>
          </a:ln>
        </p:spPr>
      </p:pic>
      <p:pic>
        <p:nvPicPr>
          <p:cNvPr id="1409" name="Google Shape;1409;p140"/>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7386865" y="1047630"/>
            <a:ext cx="553200" cy="210541"/>
          </a:xfrm>
          <a:prstGeom prst="rect">
            <a:avLst/>
          </a:prstGeom>
          <a:noFill/>
          <a:ln>
            <a:noFill/>
          </a:ln>
        </p:spPr>
      </p:pic>
      <p:pic>
        <p:nvPicPr>
          <p:cNvPr id="1410" name="Google Shape;1410;p140"/>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5364668" y="2198273"/>
            <a:ext cx="316025" cy="348103"/>
          </a:xfrm>
          <a:prstGeom prst="rect">
            <a:avLst/>
          </a:prstGeom>
          <a:noFill/>
          <a:ln>
            <a:noFill/>
          </a:ln>
        </p:spPr>
      </p:pic>
      <p:pic>
        <p:nvPicPr>
          <p:cNvPr id="1411" name="Google Shape;1411;p140"/>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604349" y="4009577"/>
            <a:ext cx="548700" cy="91903"/>
          </a:xfrm>
          <a:prstGeom prst="rect">
            <a:avLst/>
          </a:prstGeom>
          <a:noFill/>
          <a:ln>
            <a:noFill/>
          </a:ln>
        </p:spPr>
      </p:pic>
      <p:pic>
        <p:nvPicPr>
          <p:cNvPr id="1412" name="Google Shape;1412;p140"/>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180242" y="4416922"/>
            <a:ext cx="548700" cy="204857"/>
          </a:xfrm>
          <a:prstGeom prst="rect">
            <a:avLst/>
          </a:prstGeom>
          <a:noFill/>
          <a:ln>
            <a:noFill/>
          </a:ln>
        </p:spPr>
      </p:pic>
      <p:pic>
        <p:nvPicPr>
          <p:cNvPr id="1413" name="Google Shape;1413;p140"/>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8602840" y="2671327"/>
            <a:ext cx="513600" cy="190521"/>
          </a:xfrm>
          <a:prstGeom prst="rect">
            <a:avLst/>
          </a:prstGeom>
          <a:noFill/>
          <a:ln>
            <a:noFill/>
          </a:ln>
        </p:spPr>
      </p:pic>
      <p:pic>
        <p:nvPicPr>
          <p:cNvPr id="1414" name="Google Shape;1414;p140"/>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7775761" y="2669104"/>
            <a:ext cx="704700" cy="194967"/>
          </a:xfrm>
          <a:prstGeom prst="rect">
            <a:avLst/>
          </a:prstGeom>
          <a:noFill/>
          <a:ln>
            <a:noFill/>
          </a:ln>
        </p:spPr>
      </p:pic>
      <p:pic>
        <p:nvPicPr>
          <p:cNvPr id="1415" name="Google Shape;1415;p140"/>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858886" y="2675953"/>
            <a:ext cx="513599" cy="181269"/>
          </a:xfrm>
          <a:prstGeom prst="rect">
            <a:avLst/>
          </a:prstGeom>
          <a:noFill/>
          <a:ln>
            <a:noFill/>
          </a:ln>
        </p:spPr>
      </p:pic>
      <p:pic>
        <p:nvPicPr>
          <p:cNvPr id="1416" name="Google Shape;1416;p140"/>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6986623" y="4377249"/>
            <a:ext cx="355150" cy="284203"/>
          </a:xfrm>
          <a:prstGeom prst="rect">
            <a:avLst/>
          </a:prstGeom>
          <a:noFill/>
          <a:ln>
            <a:noFill/>
          </a:ln>
        </p:spPr>
      </p:pic>
      <p:pic>
        <p:nvPicPr>
          <p:cNvPr id="1417" name="Google Shape;1417;p140"/>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8688975" y="986534"/>
            <a:ext cx="355150" cy="332732"/>
          </a:xfrm>
          <a:prstGeom prst="rect">
            <a:avLst/>
          </a:prstGeom>
          <a:noFill/>
          <a:ln>
            <a:noFill/>
          </a:ln>
        </p:spPr>
      </p:pic>
      <p:pic>
        <p:nvPicPr>
          <p:cNvPr id="1418" name="Google Shape;1418;p140"/>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962816" y="1912444"/>
            <a:ext cx="414900" cy="92012"/>
          </a:xfrm>
          <a:prstGeom prst="rect">
            <a:avLst/>
          </a:prstGeom>
          <a:noFill/>
          <a:ln>
            <a:noFill/>
          </a:ln>
        </p:spPr>
      </p:pic>
      <p:pic>
        <p:nvPicPr>
          <p:cNvPr id="1419" name="Google Shape;1419;p140"/>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2151208" y="2669368"/>
            <a:ext cx="585300" cy="194439"/>
          </a:xfrm>
          <a:prstGeom prst="rect">
            <a:avLst/>
          </a:prstGeom>
          <a:noFill/>
          <a:ln>
            <a:noFill/>
          </a:ln>
        </p:spPr>
      </p:pic>
      <p:pic>
        <p:nvPicPr>
          <p:cNvPr id="1420" name="Google Shape;1420;p140"/>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3313" y="4448271"/>
            <a:ext cx="594325" cy="142158"/>
          </a:xfrm>
          <a:prstGeom prst="rect">
            <a:avLst/>
          </a:prstGeom>
          <a:noFill/>
          <a:ln>
            <a:noFill/>
          </a:ln>
        </p:spPr>
      </p:pic>
      <p:pic>
        <p:nvPicPr>
          <p:cNvPr id="1421" name="Google Shape;1421;p140"/>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6397847" y="4416862"/>
            <a:ext cx="504000" cy="204976"/>
          </a:xfrm>
          <a:prstGeom prst="rect">
            <a:avLst/>
          </a:prstGeom>
          <a:noFill/>
          <a:ln>
            <a:noFill/>
          </a:ln>
        </p:spPr>
      </p:pic>
      <p:pic>
        <p:nvPicPr>
          <p:cNvPr id="1422" name="Google Shape;1422;p140"/>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678250" y="2696625"/>
            <a:ext cx="675000" cy="139924"/>
          </a:xfrm>
          <a:prstGeom prst="rect">
            <a:avLst/>
          </a:prstGeom>
          <a:noFill/>
          <a:ln>
            <a:noFill/>
          </a:ln>
        </p:spPr>
      </p:pic>
      <p:pic>
        <p:nvPicPr>
          <p:cNvPr id="1423" name="Google Shape;1423;p140"/>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428083" y="3521209"/>
            <a:ext cx="414900" cy="242146"/>
          </a:xfrm>
          <a:prstGeom prst="rect">
            <a:avLst/>
          </a:prstGeom>
          <a:noFill/>
          <a:ln>
            <a:noFill/>
          </a:ln>
        </p:spPr>
      </p:pic>
      <p:pic>
        <p:nvPicPr>
          <p:cNvPr id="1424" name="Google Shape;1424;p140"/>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2988197" y="3565243"/>
            <a:ext cx="513600" cy="154078"/>
          </a:xfrm>
          <a:prstGeom prst="rect">
            <a:avLst/>
          </a:prstGeom>
          <a:noFill/>
          <a:ln>
            <a:noFill/>
          </a:ln>
        </p:spPr>
      </p:pic>
      <p:pic>
        <p:nvPicPr>
          <p:cNvPr id="1425" name="Google Shape;1425;p140"/>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2570705" y="1494935"/>
            <a:ext cx="796500" cy="166601"/>
          </a:xfrm>
          <a:prstGeom prst="rect">
            <a:avLst/>
          </a:prstGeom>
          <a:noFill/>
          <a:ln>
            <a:noFill/>
          </a:ln>
        </p:spPr>
      </p:pic>
      <p:pic>
        <p:nvPicPr>
          <p:cNvPr id="1426" name="Google Shape;1426;p140"/>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5836044" y="1902900"/>
            <a:ext cx="414900" cy="111100"/>
          </a:xfrm>
          <a:prstGeom prst="rect">
            <a:avLst/>
          </a:prstGeom>
          <a:noFill/>
          <a:ln>
            <a:noFill/>
          </a:ln>
        </p:spPr>
      </p:pic>
      <p:pic>
        <p:nvPicPr>
          <p:cNvPr id="1427" name="Google Shape;1427;p140"/>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7371688" y="3133614"/>
            <a:ext cx="899100" cy="176611"/>
          </a:xfrm>
          <a:prstGeom prst="rect">
            <a:avLst/>
          </a:prstGeom>
          <a:noFill/>
          <a:ln>
            <a:noFill/>
          </a:ln>
        </p:spPr>
      </p:pic>
      <p:pic>
        <p:nvPicPr>
          <p:cNvPr id="1428" name="Google Shape;1428;p140"/>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2988291" y="3982663"/>
            <a:ext cx="548700" cy="145730"/>
          </a:xfrm>
          <a:prstGeom prst="rect">
            <a:avLst/>
          </a:prstGeom>
          <a:noFill/>
          <a:ln>
            <a:noFill/>
          </a:ln>
        </p:spPr>
      </p:pic>
      <p:pic>
        <p:nvPicPr>
          <p:cNvPr id="1429" name="Google Shape;1429;p140"/>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955626" y="2611187"/>
            <a:ext cx="277000" cy="310800"/>
          </a:xfrm>
          <a:prstGeom prst="rect">
            <a:avLst/>
          </a:prstGeom>
          <a:noFill/>
          <a:ln>
            <a:noFill/>
          </a:ln>
        </p:spPr>
      </p:pic>
      <p:pic>
        <p:nvPicPr>
          <p:cNvPr id="1430" name="Google Shape;1430;p140"/>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7957352" y="3586310"/>
            <a:ext cx="553200" cy="111945"/>
          </a:xfrm>
          <a:prstGeom prst="rect">
            <a:avLst/>
          </a:prstGeom>
          <a:noFill/>
          <a:ln>
            <a:noFill/>
          </a:ln>
        </p:spPr>
      </p:pic>
      <p:pic>
        <p:nvPicPr>
          <p:cNvPr id="1431" name="Google Shape;1431;p140"/>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6877306" y="2288361"/>
            <a:ext cx="585300" cy="167929"/>
          </a:xfrm>
          <a:prstGeom prst="rect">
            <a:avLst/>
          </a:prstGeom>
          <a:noFill/>
          <a:ln>
            <a:noFill/>
          </a:ln>
        </p:spPr>
      </p:pic>
      <p:pic>
        <p:nvPicPr>
          <p:cNvPr id="1432" name="Google Shape;1432;p140"/>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8097481" y="1465505"/>
            <a:ext cx="513600" cy="225461"/>
          </a:xfrm>
          <a:prstGeom prst="rect">
            <a:avLst/>
          </a:prstGeom>
          <a:noFill/>
          <a:ln>
            <a:noFill/>
          </a:ln>
        </p:spPr>
      </p:pic>
      <p:pic>
        <p:nvPicPr>
          <p:cNvPr id="1433" name="Google Shape;1433;p140"/>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6355004" y="2679018"/>
            <a:ext cx="704700" cy="175139"/>
          </a:xfrm>
          <a:prstGeom prst="rect">
            <a:avLst/>
          </a:prstGeom>
          <a:noFill/>
          <a:ln>
            <a:noFill/>
          </a:ln>
        </p:spPr>
      </p:pic>
      <p:pic>
        <p:nvPicPr>
          <p:cNvPr id="1434" name="Google Shape;1434;p140"/>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8729524" y="1891721"/>
            <a:ext cx="414900" cy="133458"/>
          </a:xfrm>
          <a:prstGeom prst="rect">
            <a:avLst/>
          </a:prstGeom>
          <a:noFill/>
          <a:ln>
            <a:noFill/>
          </a:ln>
        </p:spPr>
      </p:pic>
      <p:pic>
        <p:nvPicPr>
          <p:cNvPr id="1435" name="Google Shape;1435;p140"/>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399309" y="1849675"/>
            <a:ext cx="355150" cy="217550"/>
          </a:xfrm>
          <a:prstGeom prst="rect">
            <a:avLst/>
          </a:prstGeom>
          <a:noFill/>
          <a:ln>
            <a:noFill/>
          </a:ln>
        </p:spPr>
      </p:pic>
      <p:pic>
        <p:nvPicPr>
          <p:cNvPr id="1436" name="Google Shape;1436;p140"/>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1852165" y="4418530"/>
            <a:ext cx="414900" cy="201640"/>
          </a:xfrm>
          <a:prstGeom prst="rect">
            <a:avLst/>
          </a:prstGeom>
          <a:noFill/>
          <a:ln>
            <a:noFill/>
          </a:ln>
        </p:spPr>
      </p:pic>
      <p:pic>
        <p:nvPicPr>
          <p:cNvPr id="1437" name="Google Shape;1437;p140"/>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037842" y="1451177"/>
            <a:ext cx="414900" cy="254118"/>
          </a:xfrm>
          <a:prstGeom prst="rect">
            <a:avLst/>
          </a:prstGeom>
          <a:noFill/>
          <a:ln>
            <a:noFill/>
          </a:ln>
        </p:spPr>
      </p:pic>
      <p:pic>
        <p:nvPicPr>
          <p:cNvPr id="1438" name="Google Shape;1438;p140"/>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42272" y="2709431"/>
            <a:ext cx="513600" cy="114313"/>
          </a:xfrm>
          <a:prstGeom prst="rect">
            <a:avLst/>
          </a:prstGeom>
          <a:noFill/>
          <a:ln>
            <a:noFill/>
          </a:ln>
        </p:spPr>
      </p:pic>
      <p:pic>
        <p:nvPicPr>
          <p:cNvPr id="1439" name="Google Shape;1439;p140"/>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2463685" y="3030688"/>
            <a:ext cx="471300" cy="382462"/>
          </a:xfrm>
          <a:prstGeom prst="rect">
            <a:avLst/>
          </a:prstGeom>
          <a:noFill/>
          <a:ln>
            <a:noFill/>
          </a:ln>
        </p:spPr>
      </p:pic>
      <p:pic>
        <p:nvPicPr>
          <p:cNvPr id="1440" name="Google Shape;1440;p140"/>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1372765" y="1404027"/>
            <a:ext cx="553200" cy="348417"/>
          </a:xfrm>
          <a:prstGeom prst="rect">
            <a:avLst/>
          </a:prstGeom>
          <a:noFill/>
          <a:ln>
            <a:noFill/>
          </a:ln>
        </p:spPr>
      </p:pic>
      <p:pic>
        <p:nvPicPr>
          <p:cNvPr id="1441" name="Google Shape;1441;p140"/>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2546885" y="2266074"/>
            <a:ext cx="594150" cy="212503"/>
          </a:xfrm>
          <a:prstGeom prst="rect">
            <a:avLst/>
          </a:prstGeom>
          <a:noFill/>
          <a:ln>
            <a:noFill/>
          </a:ln>
        </p:spPr>
      </p:pic>
      <p:pic>
        <p:nvPicPr>
          <p:cNvPr id="1442" name="Google Shape;1442;p140"/>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459302" y="1911287"/>
            <a:ext cx="635751" cy="94326"/>
          </a:xfrm>
          <a:prstGeom prst="rect">
            <a:avLst/>
          </a:prstGeom>
          <a:noFill/>
          <a:ln>
            <a:noFill/>
          </a:ln>
        </p:spPr>
      </p:pic>
      <p:pic>
        <p:nvPicPr>
          <p:cNvPr id="1443" name="Google Shape;1443;p140"/>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1888308" y="3497691"/>
            <a:ext cx="277000" cy="289183"/>
          </a:xfrm>
          <a:prstGeom prst="rect">
            <a:avLst/>
          </a:prstGeom>
          <a:noFill/>
          <a:ln>
            <a:noFill/>
          </a:ln>
        </p:spPr>
      </p:pic>
      <p:pic>
        <p:nvPicPr>
          <p:cNvPr id="1444" name="Google Shape;1444;p140"/>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1402009" y="1844933"/>
            <a:ext cx="471300" cy="227034"/>
          </a:xfrm>
          <a:prstGeom prst="rect">
            <a:avLst/>
          </a:prstGeom>
          <a:noFill/>
          <a:ln>
            <a:noFill/>
          </a:ln>
        </p:spPr>
      </p:pic>
      <p:pic>
        <p:nvPicPr>
          <p:cNvPr id="1445" name="Google Shape;1445;p140"/>
          <p:cNvPicPr preferRelativeResize="0"/>
          <p:nvPr/>
        </p:nvPicPr>
        <p:blipFill rotWithShape="1">
          <a:blip r:embed="rId106" cstate="print">
            <a:alphaModFix/>
            <a:extLst>
              <a:ext uri="{28A0092B-C50C-407E-A947-70E740481C1C}">
                <a14:useLocalDpi xmlns:a14="http://schemas.microsoft.com/office/drawing/2010/main"/>
              </a:ext>
            </a:extLst>
          </a:blip>
          <a:srcRect t="30971" b="28909"/>
          <a:stretch/>
        </p:blipFill>
        <p:spPr>
          <a:xfrm>
            <a:off x="1507063" y="2255025"/>
            <a:ext cx="955151" cy="234600"/>
          </a:xfrm>
          <a:prstGeom prst="rect">
            <a:avLst/>
          </a:prstGeom>
          <a:noFill/>
          <a:ln>
            <a:noFill/>
          </a:ln>
        </p:spPr>
      </p:pic>
      <p:pic>
        <p:nvPicPr>
          <p:cNvPr id="1446" name="Google Shape;1446;p140"/>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7547277" y="2190400"/>
            <a:ext cx="414900" cy="363850"/>
          </a:xfrm>
          <a:prstGeom prst="rect">
            <a:avLst/>
          </a:prstGeom>
          <a:noFill/>
          <a:ln>
            <a:noFill/>
          </a:ln>
        </p:spPr>
      </p:pic>
      <p:pic>
        <p:nvPicPr>
          <p:cNvPr id="1447" name="Google Shape;1447;p140"/>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8615150" y="4414424"/>
            <a:ext cx="513600" cy="209854"/>
          </a:xfrm>
          <a:prstGeom prst="rect">
            <a:avLst/>
          </a:prstGeom>
          <a:noFill/>
          <a:ln>
            <a:noFill/>
          </a:ln>
        </p:spPr>
      </p:pic>
      <p:pic>
        <p:nvPicPr>
          <p:cNvPr id="1448" name="Google Shape;1448;p140"/>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4869405" y="3495553"/>
            <a:ext cx="414900" cy="293459"/>
          </a:xfrm>
          <a:prstGeom prst="rect">
            <a:avLst/>
          </a:prstGeom>
          <a:noFill/>
          <a:ln>
            <a:noFill/>
          </a:ln>
        </p:spPr>
      </p:pic>
      <p:pic>
        <p:nvPicPr>
          <p:cNvPr id="1449" name="Google Shape;1449;p140"/>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2004019" y="3061209"/>
            <a:ext cx="316050" cy="321420"/>
          </a:xfrm>
          <a:prstGeom prst="rect">
            <a:avLst/>
          </a:prstGeom>
          <a:noFill/>
          <a:ln>
            <a:noFill/>
          </a:ln>
        </p:spPr>
      </p:pic>
      <p:pic>
        <p:nvPicPr>
          <p:cNvPr id="1450" name="Google Shape;1450;p140"/>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585181" y="1884456"/>
            <a:ext cx="704700" cy="147987"/>
          </a:xfrm>
          <a:prstGeom prst="rect">
            <a:avLst/>
          </a:prstGeom>
          <a:noFill/>
          <a:ln>
            <a:noFill/>
          </a:ln>
        </p:spPr>
      </p:pic>
      <p:pic>
        <p:nvPicPr>
          <p:cNvPr id="1451" name="Google Shape;1451;p140"/>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4616098" y="2268656"/>
            <a:ext cx="663900" cy="207339"/>
          </a:xfrm>
          <a:prstGeom prst="rect">
            <a:avLst/>
          </a:prstGeom>
          <a:noFill/>
          <a:ln>
            <a:noFill/>
          </a:ln>
        </p:spPr>
      </p:pic>
      <p:pic>
        <p:nvPicPr>
          <p:cNvPr id="1452" name="Google Shape;1452;p140"/>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182083" y="2646365"/>
            <a:ext cx="471300" cy="240445"/>
          </a:xfrm>
          <a:prstGeom prst="rect">
            <a:avLst/>
          </a:prstGeom>
          <a:noFill/>
          <a:ln>
            <a:noFill/>
          </a:ln>
        </p:spPr>
      </p:pic>
      <p:pic>
        <p:nvPicPr>
          <p:cNvPr id="1453" name="Google Shape;1453;p140"/>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951716" y="3975582"/>
            <a:ext cx="585300" cy="159893"/>
          </a:xfrm>
          <a:prstGeom prst="rect">
            <a:avLst/>
          </a:prstGeom>
          <a:noFill/>
          <a:ln>
            <a:noFill/>
          </a:ln>
        </p:spPr>
      </p:pic>
      <p:pic>
        <p:nvPicPr>
          <p:cNvPr id="1454" name="Google Shape;1454;p140"/>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5398675" y="3476906"/>
            <a:ext cx="471300" cy="330752"/>
          </a:xfrm>
          <a:prstGeom prst="rect">
            <a:avLst/>
          </a:prstGeom>
          <a:noFill/>
          <a:ln>
            <a:noFill/>
          </a:ln>
        </p:spPr>
      </p:pic>
      <p:pic>
        <p:nvPicPr>
          <p:cNvPr id="1455" name="Google Shape;1455;p140"/>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2351841" y="4438043"/>
            <a:ext cx="743625" cy="162615"/>
          </a:xfrm>
          <a:prstGeom prst="rect">
            <a:avLst/>
          </a:prstGeom>
          <a:noFill/>
          <a:ln>
            <a:noFill/>
          </a:ln>
        </p:spPr>
      </p:pic>
      <p:pic>
        <p:nvPicPr>
          <p:cNvPr id="1456" name="Google Shape;1456;p140"/>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1505253" y="3042669"/>
            <a:ext cx="355150" cy="358500"/>
          </a:xfrm>
          <a:prstGeom prst="rect">
            <a:avLst/>
          </a:prstGeom>
          <a:noFill/>
          <a:ln>
            <a:noFill/>
          </a:ln>
        </p:spPr>
      </p:pic>
      <p:pic>
        <p:nvPicPr>
          <p:cNvPr id="1457" name="Google Shape;1457;p140"/>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8619450" y="3990421"/>
            <a:ext cx="471300" cy="130215"/>
          </a:xfrm>
          <a:prstGeom prst="rect">
            <a:avLst/>
          </a:prstGeom>
          <a:noFill/>
          <a:ln>
            <a:noFill/>
          </a:ln>
        </p:spPr>
      </p:pic>
      <p:pic>
        <p:nvPicPr>
          <p:cNvPr id="1458" name="Google Shape;1458;p140"/>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7426548" y="4396539"/>
            <a:ext cx="663900" cy="245623"/>
          </a:xfrm>
          <a:prstGeom prst="rect">
            <a:avLst/>
          </a:prstGeom>
          <a:noFill/>
          <a:ln>
            <a:noFill/>
          </a:ln>
        </p:spPr>
      </p:pic>
      <p:pic>
        <p:nvPicPr>
          <p:cNvPr id="1459" name="Google Shape;1459;p140"/>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1604375" y="3943853"/>
            <a:ext cx="585300" cy="223351"/>
          </a:xfrm>
          <a:prstGeom prst="rect">
            <a:avLst/>
          </a:prstGeom>
          <a:noFill/>
          <a:ln>
            <a:noFill/>
          </a:ln>
        </p:spPr>
      </p:pic>
      <p:pic>
        <p:nvPicPr>
          <p:cNvPr id="1460" name="Google Shape;1460;p140"/>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3225706" y="2292989"/>
            <a:ext cx="585300" cy="158672"/>
          </a:xfrm>
          <a:prstGeom prst="rect">
            <a:avLst/>
          </a:prstGeom>
          <a:noFill/>
          <a:ln>
            <a:noFill/>
          </a:ln>
        </p:spPr>
      </p:pic>
      <p:pic>
        <p:nvPicPr>
          <p:cNvPr id="1461" name="Google Shape;1461;p140"/>
          <p:cNvPicPr preferRelativeResize="0"/>
          <p:nvPr/>
        </p:nvPicPr>
        <p:blipFill rotWithShape="1">
          <a:blip r:embed="rId122" cstate="print">
            <a:alphaModFix/>
            <a:extLst>
              <a:ext uri="{28A0092B-C50C-407E-A947-70E740481C1C}">
                <a14:useLocalDpi xmlns:a14="http://schemas.microsoft.com/office/drawing/2010/main"/>
              </a:ext>
            </a:extLst>
          </a:blip>
          <a:srcRect/>
          <a:stretch/>
        </p:blipFill>
        <p:spPr>
          <a:xfrm>
            <a:off x="4962523" y="1825517"/>
            <a:ext cx="355200" cy="265865"/>
          </a:xfrm>
          <a:prstGeom prst="rect">
            <a:avLst/>
          </a:prstGeom>
          <a:noFill/>
          <a:ln>
            <a:noFill/>
          </a:ln>
        </p:spPr>
      </p:pic>
      <p:pic>
        <p:nvPicPr>
          <p:cNvPr id="1462" name="Google Shape;1462;p140"/>
          <p:cNvPicPr preferRelativeResize="0"/>
          <p:nvPr/>
        </p:nvPicPr>
        <p:blipFill rotWithShape="1">
          <a:blip r:embed="rId123" cstate="print">
            <a:alphaModFix/>
            <a:extLst>
              <a:ext uri="{28A0092B-C50C-407E-A947-70E740481C1C}">
                <a14:useLocalDpi xmlns:a14="http://schemas.microsoft.com/office/drawing/2010/main"/>
              </a:ext>
            </a:extLst>
          </a:blip>
          <a:srcRect/>
          <a:stretch/>
        </p:blipFill>
        <p:spPr>
          <a:xfrm>
            <a:off x="6360930" y="1077674"/>
            <a:ext cx="636000" cy="150452"/>
          </a:xfrm>
          <a:prstGeom prst="rect">
            <a:avLst/>
          </a:prstGeom>
          <a:noFill/>
          <a:ln>
            <a:noFill/>
          </a:ln>
        </p:spPr>
      </p:pic>
      <p:pic>
        <p:nvPicPr>
          <p:cNvPr id="1463" name="Google Shape;1463;p140"/>
          <p:cNvPicPr preferRelativeResize="0"/>
          <p:nvPr/>
        </p:nvPicPr>
        <p:blipFill rotWithShape="1">
          <a:blip r:embed="rId124" cstate="print">
            <a:alphaModFix/>
            <a:extLst>
              <a:ext uri="{28A0092B-C50C-407E-A947-70E740481C1C}">
                <a14:useLocalDpi xmlns:a14="http://schemas.microsoft.com/office/drawing/2010/main"/>
              </a:ext>
            </a:extLst>
          </a:blip>
          <a:srcRect/>
          <a:stretch/>
        </p:blipFill>
        <p:spPr>
          <a:xfrm>
            <a:off x="3494864" y="2653555"/>
            <a:ext cx="743625" cy="226064"/>
          </a:xfrm>
          <a:prstGeom prst="rect">
            <a:avLst/>
          </a:prstGeom>
          <a:noFill/>
          <a:ln>
            <a:noFill/>
          </a:ln>
        </p:spPr>
      </p:pic>
      <p:pic>
        <p:nvPicPr>
          <p:cNvPr id="1464" name="Google Shape;1464;p140"/>
          <p:cNvPicPr preferRelativeResize="0"/>
          <p:nvPr/>
        </p:nvPicPr>
        <p:blipFill rotWithShape="1">
          <a:blip r:embed="rId125" cstate="print">
            <a:alphaModFix/>
            <a:extLst>
              <a:ext uri="{28A0092B-C50C-407E-A947-70E740481C1C}">
                <a14:useLocalDpi xmlns:a14="http://schemas.microsoft.com/office/drawing/2010/main"/>
              </a:ext>
            </a:extLst>
          </a:blip>
          <a:srcRect/>
          <a:stretch/>
        </p:blipFill>
        <p:spPr>
          <a:xfrm>
            <a:off x="68250" y="2253302"/>
            <a:ext cx="355150" cy="238046"/>
          </a:xfrm>
          <a:prstGeom prst="rect">
            <a:avLst/>
          </a:prstGeom>
          <a:noFill/>
          <a:ln>
            <a:noFill/>
          </a:ln>
        </p:spPr>
      </p:pic>
      <p:pic>
        <p:nvPicPr>
          <p:cNvPr id="1465" name="Google Shape;1465;p140"/>
          <p:cNvPicPr preferRelativeResize="0"/>
          <p:nvPr/>
        </p:nvPicPr>
        <p:blipFill rotWithShape="1">
          <a:blip r:embed="rId126" cstate="print">
            <a:alphaModFix/>
            <a:extLst>
              <a:ext uri="{28A0092B-C50C-407E-A947-70E740481C1C}">
                <a14:useLocalDpi xmlns:a14="http://schemas.microsoft.com/office/drawing/2010/main"/>
              </a:ext>
            </a:extLst>
          </a:blip>
          <a:srcRect/>
          <a:stretch/>
        </p:blipFill>
        <p:spPr>
          <a:xfrm>
            <a:off x="1359039" y="3498880"/>
            <a:ext cx="414900" cy="286804"/>
          </a:xfrm>
          <a:prstGeom prst="rect">
            <a:avLst/>
          </a:prstGeom>
          <a:noFill/>
          <a:ln>
            <a:noFill/>
          </a:ln>
        </p:spPr>
      </p:pic>
      <p:pic>
        <p:nvPicPr>
          <p:cNvPr id="1466" name="Google Shape;1466;p140"/>
          <p:cNvPicPr preferRelativeResize="0"/>
          <p:nvPr/>
        </p:nvPicPr>
        <p:blipFill rotWithShape="1">
          <a:blip r:embed="rId127" cstate="print">
            <a:alphaModFix/>
            <a:extLst>
              <a:ext uri="{28A0092B-C50C-407E-A947-70E740481C1C}">
                <a14:useLocalDpi xmlns:a14="http://schemas.microsoft.com/office/drawing/2010/main"/>
              </a:ext>
            </a:extLst>
          </a:blip>
          <a:srcRect/>
          <a:stretch/>
        </p:blipFill>
        <p:spPr>
          <a:xfrm>
            <a:off x="467234" y="1019213"/>
            <a:ext cx="675000" cy="267375"/>
          </a:xfrm>
          <a:prstGeom prst="rect">
            <a:avLst/>
          </a:prstGeom>
          <a:noFill/>
          <a:ln>
            <a:noFill/>
          </a:ln>
        </p:spPr>
      </p:pic>
      <p:pic>
        <p:nvPicPr>
          <p:cNvPr id="1467" name="Google Shape;1467;p140"/>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3895677" y="2259159"/>
            <a:ext cx="635750" cy="226333"/>
          </a:xfrm>
          <a:prstGeom prst="rect">
            <a:avLst/>
          </a:prstGeom>
          <a:noFill/>
          <a:ln>
            <a:noFill/>
          </a:ln>
        </p:spPr>
      </p:pic>
      <p:pic>
        <p:nvPicPr>
          <p:cNvPr id="1468" name="Google Shape;1468;p140"/>
          <p:cNvPicPr preferRelativeResize="0"/>
          <p:nvPr/>
        </p:nvPicPr>
        <p:blipFill rotWithShape="1">
          <a:blip r:embed="rId129" cstate="print">
            <a:alphaModFix/>
            <a:extLst>
              <a:ext uri="{28A0092B-C50C-407E-A947-70E740481C1C}">
                <a14:useLocalDpi xmlns:a14="http://schemas.microsoft.com/office/drawing/2010/main"/>
              </a:ext>
            </a:extLst>
          </a:blip>
          <a:srcRect/>
          <a:stretch/>
        </p:blipFill>
        <p:spPr>
          <a:xfrm>
            <a:off x="8176638" y="1885416"/>
            <a:ext cx="471300" cy="146067"/>
          </a:xfrm>
          <a:prstGeom prst="rect">
            <a:avLst/>
          </a:prstGeom>
          <a:noFill/>
          <a:ln>
            <a:noFill/>
          </a:ln>
        </p:spPr>
      </p:pic>
      <p:pic>
        <p:nvPicPr>
          <p:cNvPr id="1469" name="Google Shape;1469;p140"/>
          <p:cNvPicPr preferRelativeResize="0"/>
          <p:nvPr/>
        </p:nvPicPr>
        <p:blipFill rotWithShape="1">
          <a:blip r:embed="rId130" cstate="print">
            <a:alphaModFix/>
            <a:extLst>
              <a:ext uri="{28A0092B-C50C-407E-A947-70E740481C1C}">
                <a14:useLocalDpi xmlns:a14="http://schemas.microsoft.com/office/drawing/2010/main"/>
              </a:ext>
            </a:extLst>
          </a:blip>
          <a:srcRect/>
          <a:stretch/>
        </p:blipFill>
        <p:spPr>
          <a:xfrm>
            <a:off x="529208" y="3917372"/>
            <a:ext cx="355150" cy="276313"/>
          </a:xfrm>
          <a:prstGeom prst="rect">
            <a:avLst/>
          </a:prstGeom>
          <a:noFill/>
          <a:ln>
            <a:noFill/>
          </a:ln>
        </p:spPr>
      </p:pic>
      <p:pic>
        <p:nvPicPr>
          <p:cNvPr id="1470" name="Google Shape;1470;p140"/>
          <p:cNvPicPr preferRelativeResize="0"/>
          <p:nvPr/>
        </p:nvPicPr>
        <p:blipFill rotWithShape="1">
          <a:blip r:embed="rId131" cstate="print">
            <a:alphaModFix/>
            <a:extLst>
              <a:ext uri="{28A0092B-C50C-407E-A947-70E740481C1C}">
                <a14:useLocalDpi xmlns:a14="http://schemas.microsoft.com/office/drawing/2010/main"/>
              </a:ext>
            </a:extLst>
          </a:blip>
          <a:srcRect/>
          <a:stretch/>
        </p:blipFill>
        <p:spPr>
          <a:xfrm>
            <a:off x="8659100" y="1422762"/>
            <a:ext cx="414900" cy="310948"/>
          </a:xfrm>
          <a:prstGeom prst="rect">
            <a:avLst/>
          </a:prstGeom>
          <a:noFill/>
          <a:ln>
            <a:noFill/>
          </a:ln>
        </p:spPr>
      </p:pic>
      <p:pic>
        <p:nvPicPr>
          <p:cNvPr id="1471" name="Google Shape;1471;p140" descr="logo_cncf_mesosphere.png"/>
          <p:cNvPicPr preferRelativeResize="0"/>
          <p:nvPr/>
        </p:nvPicPr>
        <p:blipFill rotWithShape="1">
          <a:blip r:embed="rId132">
            <a:alphaModFix/>
          </a:blip>
          <a:srcRect/>
          <a:stretch/>
        </p:blipFill>
        <p:spPr>
          <a:xfrm>
            <a:off x="6013303" y="1421185"/>
            <a:ext cx="513600" cy="314100"/>
          </a:xfrm>
          <a:prstGeom prst="rect">
            <a:avLst/>
          </a:prstGeom>
          <a:noFill/>
          <a:ln>
            <a:noFill/>
          </a:ln>
        </p:spPr>
      </p:pic>
      <p:pic>
        <p:nvPicPr>
          <p:cNvPr id="1472" name="Google Shape;1472;p140"/>
          <p:cNvPicPr preferRelativeResize="0"/>
          <p:nvPr/>
        </p:nvPicPr>
        <p:blipFill rotWithShape="1">
          <a:blip r:embed="rId133" cstate="print">
            <a:alphaModFix/>
            <a:extLst>
              <a:ext uri="{28A0092B-C50C-407E-A947-70E740481C1C}">
                <a14:useLocalDpi xmlns:a14="http://schemas.microsoft.com/office/drawing/2010/main"/>
              </a:ext>
            </a:extLst>
          </a:blip>
          <a:srcRect/>
          <a:stretch/>
        </p:blipFill>
        <p:spPr>
          <a:xfrm>
            <a:off x="7434083" y="3973531"/>
            <a:ext cx="635750" cy="163994"/>
          </a:xfrm>
          <a:prstGeom prst="rect">
            <a:avLst/>
          </a:prstGeom>
          <a:noFill/>
          <a:ln>
            <a:noFill/>
          </a:ln>
        </p:spPr>
      </p:pic>
      <p:pic>
        <p:nvPicPr>
          <p:cNvPr id="1473" name="Google Shape;1473;p140"/>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1475629" y="2597170"/>
            <a:ext cx="553200" cy="338835"/>
          </a:xfrm>
          <a:prstGeom prst="rect">
            <a:avLst/>
          </a:prstGeom>
          <a:noFill/>
          <a:ln>
            <a:noFill/>
          </a:ln>
        </p:spPr>
      </p:pic>
      <p:pic>
        <p:nvPicPr>
          <p:cNvPr id="1474" name="Google Shape;1474;p140"/>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4525787" y="1824911"/>
            <a:ext cx="355150" cy="267078"/>
          </a:xfrm>
          <a:prstGeom prst="rect">
            <a:avLst/>
          </a:prstGeom>
          <a:noFill/>
          <a:ln>
            <a:noFill/>
          </a:ln>
        </p:spPr>
      </p:pic>
      <p:pic>
        <p:nvPicPr>
          <p:cNvPr id="1475" name="Google Shape;1475;p140"/>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3415225" y="1456023"/>
            <a:ext cx="585300" cy="244425"/>
          </a:xfrm>
          <a:prstGeom prst="rect">
            <a:avLst/>
          </a:prstGeom>
          <a:noFill/>
          <a:ln>
            <a:noFill/>
          </a:ln>
        </p:spPr>
      </p:pic>
      <p:pic>
        <p:nvPicPr>
          <p:cNvPr id="2050" name="Picture 2" descr="数人云logo.jpg">
            <a:extLst>
              <a:ext uri="{FF2B5EF4-FFF2-40B4-BE49-F238E27FC236}">
                <a16:creationId xmlns:a16="http://schemas.microsoft.com/office/drawing/2014/main" id="{A9809521-CBA1-084F-88D8-B5089045B4E5}"/>
              </a:ext>
            </a:extLst>
          </p:cNvPr>
          <p:cNvPicPr>
            <a:picLocks noChangeAspect="1" noChangeArrowheads="1"/>
          </p:cNvPicPr>
          <p:nvPr/>
        </p:nvPicPr>
        <p:blipFill>
          <a:blip r:embed="rId137">
            <a:extLst>
              <a:ext uri="{28A0092B-C50C-407E-A947-70E740481C1C}">
                <a14:useLocalDpi xmlns:a14="http://schemas.microsoft.com/office/drawing/2010/main" val="0"/>
              </a:ext>
            </a:extLst>
          </a:blip>
          <a:srcRect/>
          <a:stretch>
            <a:fillRect/>
          </a:stretch>
        </p:blipFill>
        <p:spPr bwMode="auto">
          <a:xfrm>
            <a:off x="8414408" y="3131219"/>
            <a:ext cx="612014" cy="1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63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691" name="Google Shape;691;p123"/>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692" name="Google Shape;692;p123"/>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indent="-171450">
              <a:spcBef>
                <a:spcPts val="700"/>
              </a:spcBef>
              <a:buClr>
                <a:schemeClr val="dk2"/>
              </a:buClr>
              <a:buSzPts val="1700"/>
              <a:buFont typeface="Arial"/>
              <a:buChar char="•"/>
            </a:pPr>
            <a:r>
              <a:rPr lang="zh-CN" altLang="en-US" sz="1700" dirty="0">
                <a:solidFill>
                  <a:schemeClr val="dk2"/>
                </a:solidFill>
                <a:latin typeface="Century Gothic"/>
                <a:ea typeface="Century Gothic"/>
                <a:cs typeface="Century Gothic"/>
                <a:sym typeface="Century Gothic"/>
              </a:rPr>
              <a:t>白金会员</a:t>
            </a:r>
            <a:r>
              <a:rPr lang="en-US" sz="1700" dirty="0">
                <a:solidFill>
                  <a:schemeClr val="dk2"/>
                </a:solidFill>
                <a:latin typeface="Century Gothic"/>
                <a:ea typeface="Century Gothic"/>
                <a:cs typeface="Century Gothic"/>
                <a:sym typeface="Century Gothic"/>
              </a:rPr>
              <a:t>: </a:t>
            </a:r>
            <a:endParaRPr sz="1700" dirty="0">
              <a:solidFill>
                <a:schemeClr val="dk2"/>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chemeClr val="dk2"/>
              </a:solidFill>
            </a:endParaRPr>
          </a:p>
        </p:txBody>
      </p:sp>
      <p:sp>
        <p:nvSpPr>
          <p:cNvPr id="693" name="Google Shape;693;p123"/>
          <p:cNvSpPr txBox="1"/>
          <p:nvPr/>
        </p:nvSpPr>
        <p:spPr>
          <a:xfrm>
            <a:off x="4786938" y="14062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cxnSp>
        <p:nvCxnSpPr>
          <p:cNvPr id="694" name="Google Shape;694;p123"/>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696" name="Google Shape;696;p123"/>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697" name="Google Shape;697;p123"/>
          <p:cNvGrpSpPr/>
          <p:nvPr/>
        </p:nvGrpSpPr>
        <p:grpSpPr>
          <a:xfrm>
            <a:off x="5502593" y="2647446"/>
            <a:ext cx="779700" cy="780588"/>
            <a:chOff x="6484238" y="2647446"/>
            <a:chExt cx="779700" cy="780588"/>
          </a:xfrm>
        </p:grpSpPr>
        <p:sp>
          <p:nvSpPr>
            <p:cNvPr id="698" name="Google Shape;698;p123"/>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服务网络</a:t>
              </a:r>
              <a:endParaRPr sz="700" dirty="0"/>
            </a:p>
          </p:txBody>
        </p:sp>
        <p:pic>
          <p:nvPicPr>
            <p:cNvPr id="699" name="Google Shape;69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700" name="Google Shape;700;p123"/>
          <p:cNvGrpSpPr/>
          <p:nvPr/>
        </p:nvGrpSpPr>
        <p:grpSpPr>
          <a:xfrm>
            <a:off x="7147759" y="2638109"/>
            <a:ext cx="740700" cy="772225"/>
            <a:chOff x="8347013" y="2638109"/>
            <a:chExt cx="740700" cy="772225"/>
          </a:xfrm>
        </p:grpSpPr>
        <p:pic>
          <p:nvPicPr>
            <p:cNvPr id="701" name="Google Shape;701;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702" name="Google Shape;702;p123"/>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p>
          </p:txBody>
        </p:sp>
      </p:grpSp>
      <p:grpSp>
        <p:nvGrpSpPr>
          <p:cNvPr id="703" name="Google Shape;703;p123"/>
          <p:cNvGrpSpPr/>
          <p:nvPr/>
        </p:nvGrpSpPr>
        <p:grpSpPr>
          <a:xfrm>
            <a:off x="3478227" y="2636258"/>
            <a:ext cx="922500" cy="939376"/>
            <a:chOff x="4457375" y="2636258"/>
            <a:chExt cx="922500" cy="939376"/>
          </a:xfrm>
        </p:grpSpPr>
        <p:sp>
          <p:nvSpPr>
            <p:cNvPr id="704" name="Google Shape;704;p123"/>
            <p:cNvSpPr txBox="1"/>
            <p:nvPr/>
          </p:nvSpPr>
          <p:spPr>
            <a:xfrm>
              <a:off x="4457375" y="3174234"/>
              <a:ext cx="9225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服务发现</a:t>
              </a:r>
              <a:endParaRPr sz="700" dirty="0"/>
            </a:p>
          </p:txBody>
        </p:sp>
        <p:pic>
          <p:nvPicPr>
            <p:cNvPr id="705" name="Google Shape;705;p12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535425" y="2636258"/>
              <a:ext cx="766400" cy="582775"/>
            </a:xfrm>
            <a:prstGeom prst="rect">
              <a:avLst/>
            </a:prstGeom>
            <a:noFill/>
            <a:ln>
              <a:noFill/>
            </a:ln>
          </p:spPr>
        </p:pic>
      </p:grpSp>
      <p:grpSp>
        <p:nvGrpSpPr>
          <p:cNvPr id="706" name="Google Shape;706;p123"/>
          <p:cNvGrpSpPr/>
          <p:nvPr/>
        </p:nvGrpSpPr>
        <p:grpSpPr>
          <a:xfrm>
            <a:off x="7391378" y="1709966"/>
            <a:ext cx="1007700" cy="1151160"/>
            <a:chOff x="8217250" y="1709966"/>
            <a:chExt cx="1007700" cy="1151160"/>
          </a:xfrm>
        </p:grpSpPr>
        <p:sp>
          <p:nvSpPr>
            <p:cNvPr id="707" name="Google Shape;707;p123"/>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endParaRPr sz="700" dirty="0"/>
            </a:p>
          </p:txBody>
        </p:sp>
        <p:pic>
          <p:nvPicPr>
            <p:cNvPr id="708" name="Google Shape;708;p12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709" name="Google Shape;709;p123"/>
          <p:cNvGrpSpPr/>
          <p:nvPr/>
        </p:nvGrpSpPr>
        <p:grpSpPr>
          <a:xfrm>
            <a:off x="8168424" y="1772918"/>
            <a:ext cx="1126800" cy="964579"/>
            <a:chOff x="1667824" y="2636255"/>
            <a:chExt cx="1126800" cy="964579"/>
          </a:xfrm>
        </p:grpSpPr>
        <p:sp>
          <p:nvSpPr>
            <p:cNvPr id="710" name="Google Shape;710;p123"/>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711" name="Google Shape;711;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712" name="Google Shape;712;p123"/>
          <p:cNvGrpSpPr/>
          <p:nvPr/>
        </p:nvGrpSpPr>
        <p:grpSpPr>
          <a:xfrm>
            <a:off x="2085961" y="2650976"/>
            <a:ext cx="691800" cy="874258"/>
            <a:chOff x="2871385" y="2650976"/>
            <a:chExt cx="691800" cy="874258"/>
          </a:xfrm>
        </p:grpSpPr>
        <p:sp>
          <p:nvSpPr>
            <p:cNvPr id="713" name="Google Shape;713;p123"/>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安全</a:t>
              </a:r>
              <a:endParaRPr sz="700" dirty="0"/>
            </a:p>
          </p:txBody>
        </p:sp>
        <p:pic>
          <p:nvPicPr>
            <p:cNvPr id="714" name="Google Shape;714;p12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715" name="Google Shape;715;p123"/>
          <p:cNvCxnSpPr/>
          <p:nvPr/>
        </p:nvCxnSpPr>
        <p:spPr>
          <a:xfrm>
            <a:off x="21187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716" name="Google Shape;716;p123"/>
          <p:cNvSpPr txBox="1"/>
          <p:nvPr/>
        </p:nvSpPr>
        <p:spPr>
          <a:xfrm>
            <a:off x="548923"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grpSp>
        <p:nvGrpSpPr>
          <p:cNvPr id="717" name="Google Shape;717;p123"/>
          <p:cNvGrpSpPr/>
          <p:nvPr/>
        </p:nvGrpSpPr>
        <p:grpSpPr>
          <a:xfrm>
            <a:off x="6273126" y="2657989"/>
            <a:ext cx="883800" cy="943745"/>
            <a:chOff x="7256190" y="2657989"/>
            <a:chExt cx="883800" cy="943745"/>
          </a:xfrm>
        </p:grpSpPr>
        <p:pic>
          <p:nvPicPr>
            <p:cNvPr id="718" name="Google Shape;718;p12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719" name="Google Shape;719;p123"/>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软件包管理</a:t>
              </a:r>
              <a:endParaRPr sz="700" dirty="0"/>
            </a:p>
          </p:txBody>
        </p:sp>
      </p:grpSp>
      <p:grpSp>
        <p:nvGrpSpPr>
          <p:cNvPr id="720" name="Google Shape;720;p123"/>
          <p:cNvGrpSpPr/>
          <p:nvPr/>
        </p:nvGrpSpPr>
        <p:grpSpPr>
          <a:xfrm>
            <a:off x="53850" y="1738207"/>
            <a:ext cx="1089300" cy="807820"/>
            <a:chOff x="53850" y="1738207"/>
            <a:chExt cx="1089300" cy="807820"/>
          </a:xfrm>
        </p:grpSpPr>
        <p:sp>
          <p:nvSpPr>
            <p:cNvPr id="721" name="Google Shape;721;p123"/>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编排</a:t>
              </a:r>
              <a:endParaRPr sz="900" dirty="0"/>
            </a:p>
          </p:txBody>
        </p:sp>
        <p:pic>
          <p:nvPicPr>
            <p:cNvPr id="722" name="Google Shape;722;p123"/>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723" name="Google Shape;723;p123"/>
          <p:cNvGrpSpPr/>
          <p:nvPr/>
        </p:nvGrpSpPr>
        <p:grpSpPr>
          <a:xfrm>
            <a:off x="6598133" y="1747073"/>
            <a:ext cx="947700" cy="863852"/>
            <a:chOff x="6234350" y="1747073"/>
            <a:chExt cx="947700" cy="863852"/>
          </a:xfrm>
        </p:grpSpPr>
        <p:sp>
          <p:nvSpPr>
            <p:cNvPr id="724" name="Google Shape;724;p123"/>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API</a:t>
              </a:r>
              <a:endParaRPr sz="700" dirty="0"/>
            </a:p>
          </p:txBody>
        </p:sp>
        <p:pic>
          <p:nvPicPr>
            <p:cNvPr id="725" name="Google Shape;725;p12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726" name="Google Shape;726;p123"/>
          <p:cNvGrpSpPr/>
          <p:nvPr/>
        </p:nvGrpSpPr>
        <p:grpSpPr>
          <a:xfrm>
            <a:off x="651073" y="2587374"/>
            <a:ext cx="922500" cy="808551"/>
            <a:chOff x="651073" y="2587374"/>
            <a:chExt cx="922500" cy="808551"/>
          </a:xfrm>
        </p:grpSpPr>
        <p:sp>
          <p:nvSpPr>
            <p:cNvPr id="727" name="Google Shape;727;p123"/>
            <p:cNvSpPr txBox="1"/>
            <p:nvPr/>
          </p:nvSpPr>
          <p:spPr>
            <a:xfrm>
              <a:off x="651073" y="3159825"/>
              <a:ext cx="92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HK" sz="900" dirty="0">
                  <a:solidFill>
                    <a:srgbClr val="606060"/>
                  </a:solidFill>
                  <a:highlight>
                    <a:srgbClr val="FFFFFF"/>
                  </a:highlight>
                </a:rPr>
                <a:t>服务代理</a:t>
              </a:r>
              <a:endParaRPr sz="900" dirty="0">
                <a:solidFill>
                  <a:srgbClr val="606060"/>
                </a:solidFill>
                <a:highlight>
                  <a:srgbClr val="FFFFFF"/>
                </a:highlight>
              </a:endParaRPr>
            </a:p>
          </p:txBody>
        </p:sp>
        <p:pic>
          <p:nvPicPr>
            <p:cNvPr id="728" name="Google Shape;728;p12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74721" y="2587374"/>
              <a:ext cx="675203" cy="657718"/>
            </a:xfrm>
            <a:prstGeom prst="rect">
              <a:avLst/>
            </a:prstGeom>
            <a:noFill/>
            <a:ln>
              <a:noFill/>
            </a:ln>
          </p:spPr>
        </p:pic>
      </p:grpSp>
      <p:grpSp>
        <p:nvGrpSpPr>
          <p:cNvPr id="729" name="Google Shape;729;p123"/>
          <p:cNvGrpSpPr/>
          <p:nvPr/>
        </p:nvGrpSpPr>
        <p:grpSpPr>
          <a:xfrm>
            <a:off x="3156242" y="1759824"/>
            <a:ext cx="718859" cy="705602"/>
            <a:chOff x="2768921" y="1759824"/>
            <a:chExt cx="718859" cy="705602"/>
          </a:xfrm>
        </p:grpSpPr>
        <p:sp>
          <p:nvSpPr>
            <p:cNvPr id="730" name="Google Shape;730;p123"/>
            <p:cNvSpPr txBox="1"/>
            <p:nvPr/>
          </p:nvSpPr>
          <p:spPr>
            <a:xfrm>
              <a:off x="2771350" y="2306426"/>
              <a:ext cx="714000" cy="15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日志</a:t>
              </a:r>
              <a:endParaRPr sz="700" dirty="0"/>
            </a:p>
          </p:txBody>
        </p:sp>
        <p:pic>
          <p:nvPicPr>
            <p:cNvPr id="731" name="Google Shape;731;p12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768921" y="1759824"/>
              <a:ext cx="718859" cy="606019"/>
            </a:xfrm>
            <a:prstGeom prst="rect">
              <a:avLst/>
            </a:prstGeom>
            <a:noFill/>
            <a:ln>
              <a:noFill/>
            </a:ln>
          </p:spPr>
        </p:pic>
      </p:grpSp>
      <p:grpSp>
        <p:nvGrpSpPr>
          <p:cNvPr id="732" name="Google Shape;732;p123"/>
          <p:cNvGrpSpPr/>
          <p:nvPr/>
        </p:nvGrpSpPr>
        <p:grpSpPr>
          <a:xfrm>
            <a:off x="3949247" y="1910583"/>
            <a:ext cx="810350" cy="820343"/>
            <a:chOff x="3672193" y="1910583"/>
            <a:chExt cx="810350" cy="820343"/>
          </a:xfrm>
        </p:grpSpPr>
        <p:sp>
          <p:nvSpPr>
            <p:cNvPr id="733" name="Google Shape;733;p123"/>
            <p:cNvSpPr txBox="1"/>
            <p:nvPr/>
          </p:nvSpPr>
          <p:spPr>
            <a:xfrm>
              <a:off x="3681068" y="2306426"/>
              <a:ext cx="7926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远程过程调用</a:t>
              </a:r>
              <a:endParaRPr sz="700" dirty="0"/>
            </a:p>
          </p:txBody>
        </p:sp>
        <p:pic>
          <p:nvPicPr>
            <p:cNvPr id="734" name="Google Shape;734;p123"/>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3672193" y="1910583"/>
              <a:ext cx="810350" cy="304500"/>
            </a:xfrm>
            <a:prstGeom prst="rect">
              <a:avLst/>
            </a:prstGeom>
            <a:noFill/>
            <a:ln>
              <a:noFill/>
            </a:ln>
          </p:spPr>
        </p:pic>
      </p:grpSp>
      <p:grpSp>
        <p:nvGrpSpPr>
          <p:cNvPr id="735" name="Google Shape;735;p123"/>
          <p:cNvGrpSpPr/>
          <p:nvPr/>
        </p:nvGrpSpPr>
        <p:grpSpPr>
          <a:xfrm>
            <a:off x="2107697" y="1804654"/>
            <a:ext cx="1126800" cy="904072"/>
            <a:chOff x="1650497" y="1804654"/>
            <a:chExt cx="1126800" cy="904072"/>
          </a:xfrm>
        </p:grpSpPr>
        <p:sp>
          <p:nvSpPr>
            <p:cNvPr id="736" name="Google Shape;736;p123"/>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sz="700" dirty="0"/>
            </a:p>
          </p:txBody>
        </p:sp>
        <p:pic>
          <p:nvPicPr>
            <p:cNvPr id="737" name="Google Shape;737;p12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738" name="Google Shape;738;p123"/>
          <p:cNvGrpSpPr/>
          <p:nvPr/>
        </p:nvGrpSpPr>
        <p:grpSpPr>
          <a:xfrm>
            <a:off x="4757543" y="1791990"/>
            <a:ext cx="989400" cy="935336"/>
            <a:chOff x="4492425" y="1791990"/>
            <a:chExt cx="989400" cy="935336"/>
          </a:xfrm>
        </p:grpSpPr>
        <p:sp>
          <p:nvSpPr>
            <p:cNvPr id="739" name="Google Shape;739;p123"/>
            <p:cNvSpPr txBox="1"/>
            <p:nvPr/>
          </p:nvSpPr>
          <p:spPr>
            <a:xfrm>
              <a:off x="4492425" y="2306426"/>
              <a:ext cx="989400" cy="42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容器运行</a:t>
              </a:r>
              <a:endParaRPr sz="700" dirty="0"/>
            </a:p>
          </p:txBody>
        </p:sp>
        <p:pic>
          <p:nvPicPr>
            <p:cNvPr id="740" name="Google Shape;740;p12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825120" y="1791990"/>
              <a:ext cx="324010" cy="541687"/>
            </a:xfrm>
            <a:prstGeom prst="rect">
              <a:avLst/>
            </a:prstGeom>
            <a:noFill/>
            <a:ln>
              <a:noFill/>
            </a:ln>
          </p:spPr>
        </p:pic>
      </p:grpSp>
      <p:grpSp>
        <p:nvGrpSpPr>
          <p:cNvPr id="741" name="Google Shape;741;p123"/>
          <p:cNvGrpSpPr/>
          <p:nvPr/>
        </p:nvGrpSpPr>
        <p:grpSpPr>
          <a:xfrm>
            <a:off x="5668688" y="1778696"/>
            <a:ext cx="1007700" cy="929130"/>
            <a:chOff x="5366459" y="1778696"/>
            <a:chExt cx="1007700" cy="929130"/>
          </a:xfrm>
        </p:grpSpPr>
        <p:sp>
          <p:nvSpPr>
            <p:cNvPr id="742" name="Google Shape;742;p123"/>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容器运行</a:t>
              </a:r>
              <a:endParaRPr sz="700" dirty="0"/>
            </a:p>
          </p:txBody>
        </p:sp>
        <p:pic>
          <p:nvPicPr>
            <p:cNvPr id="743" name="Google Shape;743;p12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744" name="Google Shape;744;p123"/>
          <p:cNvGrpSpPr/>
          <p:nvPr/>
        </p:nvGrpSpPr>
        <p:grpSpPr>
          <a:xfrm>
            <a:off x="4391560" y="2822508"/>
            <a:ext cx="1120200" cy="656226"/>
            <a:chOff x="5348263" y="2822508"/>
            <a:chExt cx="1120200" cy="656226"/>
          </a:xfrm>
        </p:grpSpPr>
        <p:sp>
          <p:nvSpPr>
            <p:cNvPr id="745" name="Google Shape;745;p123"/>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消息传递</a:t>
              </a:r>
              <a:endParaRPr sz="700" dirty="0"/>
            </a:p>
          </p:txBody>
        </p:sp>
        <p:pic>
          <p:nvPicPr>
            <p:cNvPr id="746" name="Google Shape;746;p12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747" name="Google Shape;747;p12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3850" y="3742036"/>
            <a:ext cx="822960" cy="502006"/>
          </a:xfrm>
          <a:prstGeom prst="rect">
            <a:avLst/>
          </a:prstGeom>
          <a:noFill/>
          <a:ln>
            <a:noFill/>
          </a:ln>
        </p:spPr>
      </p:pic>
      <p:pic>
        <p:nvPicPr>
          <p:cNvPr id="748" name="Google Shape;748;p12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223961" y="3742036"/>
            <a:ext cx="822960" cy="502006"/>
          </a:xfrm>
          <a:prstGeom prst="rect">
            <a:avLst/>
          </a:prstGeom>
          <a:noFill/>
          <a:ln>
            <a:noFill/>
          </a:ln>
        </p:spPr>
      </p:pic>
      <p:pic>
        <p:nvPicPr>
          <p:cNvPr id="749" name="Google Shape;749;p12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394071" y="3742036"/>
            <a:ext cx="822960" cy="502006"/>
          </a:xfrm>
          <a:prstGeom prst="rect">
            <a:avLst/>
          </a:prstGeom>
          <a:noFill/>
          <a:ln>
            <a:noFill/>
          </a:ln>
        </p:spPr>
      </p:pic>
      <p:pic>
        <p:nvPicPr>
          <p:cNvPr id="750" name="Google Shape;750;p12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564182" y="3742036"/>
            <a:ext cx="822960" cy="502006"/>
          </a:xfrm>
          <a:prstGeom prst="rect">
            <a:avLst/>
          </a:prstGeom>
          <a:noFill/>
          <a:ln>
            <a:noFill/>
          </a:ln>
        </p:spPr>
      </p:pic>
      <p:pic>
        <p:nvPicPr>
          <p:cNvPr id="751" name="Google Shape;751;p12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734293" y="3742036"/>
            <a:ext cx="822960" cy="502006"/>
          </a:xfrm>
          <a:prstGeom prst="rect">
            <a:avLst/>
          </a:prstGeom>
          <a:noFill/>
          <a:ln>
            <a:noFill/>
          </a:ln>
        </p:spPr>
      </p:pic>
      <p:pic>
        <p:nvPicPr>
          <p:cNvPr id="752" name="Google Shape;752;p12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904404" y="3742036"/>
            <a:ext cx="822960" cy="502006"/>
          </a:xfrm>
          <a:prstGeom prst="rect">
            <a:avLst/>
          </a:prstGeom>
          <a:noFill/>
          <a:ln>
            <a:noFill/>
          </a:ln>
        </p:spPr>
      </p:pic>
      <p:pic>
        <p:nvPicPr>
          <p:cNvPr id="753" name="Google Shape;753;p12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074514" y="3742036"/>
            <a:ext cx="822960" cy="502006"/>
          </a:xfrm>
          <a:prstGeom prst="rect">
            <a:avLst/>
          </a:prstGeom>
          <a:noFill/>
          <a:ln>
            <a:noFill/>
          </a:ln>
        </p:spPr>
      </p:pic>
      <p:pic>
        <p:nvPicPr>
          <p:cNvPr id="754" name="Google Shape;754;p12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244625" y="3742036"/>
            <a:ext cx="822960" cy="502006"/>
          </a:xfrm>
          <a:prstGeom prst="rect">
            <a:avLst/>
          </a:prstGeom>
          <a:noFill/>
          <a:ln>
            <a:noFill/>
          </a:ln>
        </p:spPr>
      </p:pic>
      <p:pic>
        <p:nvPicPr>
          <p:cNvPr id="755" name="Google Shape;755;p12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2362" y="4322963"/>
            <a:ext cx="822960" cy="506437"/>
          </a:xfrm>
          <a:prstGeom prst="rect">
            <a:avLst/>
          </a:prstGeom>
          <a:noFill/>
          <a:ln>
            <a:noFill/>
          </a:ln>
        </p:spPr>
      </p:pic>
      <p:pic>
        <p:nvPicPr>
          <p:cNvPr id="756" name="Google Shape;756;p12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018658" y="4325178"/>
            <a:ext cx="822960" cy="502006"/>
          </a:xfrm>
          <a:prstGeom prst="rect">
            <a:avLst/>
          </a:prstGeom>
          <a:noFill/>
          <a:ln>
            <a:noFill/>
          </a:ln>
        </p:spPr>
      </p:pic>
      <p:pic>
        <p:nvPicPr>
          <p:cNvPr id="757" name="Google Shape;757;p12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059678" y="4325178"/>
            <a:ext cx="822960" cy="502006"/>
          </a:xfrm>
          <a:prstGeom prst="rect">
            <a:avLst/>
          </a:prstGeom>
          <a:noFill/>
          <a:ln>
            <a:noFill/>
          </a:ln>
        </p:spPr>
      </p:pic>
      <p:pic>
        <p:nvPicPr>
          <p:cNvPr id="758" name="Google Shape;758;p12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100698" y="4325178"/>
            <a:ext cx="822960" cy="502006"/>
          </a:xfrm>
          <a:prstGeom prst="rect">
            <a:avLst/>
          </a:prstGeom>
          <a:noFill/>
          <a:ln>
            <a:noFill/>
          </a:ln>
        </p:spPr>
      </p:pic>
      <p:pic>
        <p:nvPicPr>
          <p:cNvPr id="759" name="Google Shape;759;p12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141719" y="4325178"/>
            <a:ext cx="822960" cy="502006"/>
          </a:xfrm>
          <a:prstGeom prst="rect">
            <a:avLst/>
          </a:prstGeom>
          <a:noFill/>
          <a:ln>
            <a:noFill/>
          </a:ln>
        </p:spPr>
      </p:pic>
      <p:pic>
        <p:nvPicPr>
          <p:cNvPr id="760" name="Google Shape;760;p12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182739" y="4325178"/>
            <a:ext cx="822960" cy="502006"/>
          </a:xfrm>
          <a:prstGeom prst="rect">
            <a:avLst/>
          </a:prstGeom>
          <a:noFill/>
          <a:ln>
            <a:noFill/>
          </a:ln>
        </p:spPr>
      </p:pic>
      <p:pic>
        <p:nvPicPr>
          <p:cNvPr id="761" name="Google Shape;761;p12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223759" y="4325178"/>
            <a:ext cx="822960" cy="502006"/>
          </a:xfrm>
          <a:prstGeom prst="rect">
            <a:avLst/>
          </a:prstGeom>
          <a:noFill/>
          <a:ln>
            <a:noFill/>
          </a:ln>
        </p:spPr>
      </p:pic>
      <p:pic>
        <p:nvPicPr>
          <p:cNvPr id="762" name="Google Shape;762;p12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264780" y="4325178"/>
            <a:ext cx="822960" cy="502006"/>
          </a:xfrm>
          <a:prstGeom prst="rect">
            <a:avLst/>
          </a:prstGeom>
          <a:noFill/>
          <a:ln>
            <a:noFill/>
          </a:ln>
        </p:spPr>
      </p:pic>
      <p:pic>
        <p:nvPicPr>
          <p:cNvPr id="763" name="Google Shape;763;p12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764" name="Google Shape;764;p123"/>
          <p:cNvGrpSpPr/>
          <p:nvPr/>
        </p:nvGrpSpPr>
        <p:grpSpPr>
          <a:xfrm>
            <a:off x="1122850" y="1746361"/>
            <a:ext cx="989400" cy="799666"/>
            <a:chOff x="1122850" y="1746361"/>
            <a:chExt cx="989400" cy="799666"/>
          </a:xfrm>
        </p:grpSpPr>
        <p:sp>
          <p:nvSpPr>
            <p:cNvPr id="765" name="Google Shape;765;p123"/>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监控</a:t>
              </a:r>
              <a:endParaRPr sz="900" dirty="0"/>
            </a:p>
          </p:txBody>
        </p:sp>
        <p:pic>
          <p:nvPicPr>
            <p:cNvPr id="766" name="Google Shape;766;p123"/>
            <p:cNvPicPr preferRelativeResize="0"/>
            <p:nvPr/>
          </p:nvPicPr>
          <p:blipFill>
            <a:blip r:embed="rId36">
              <a:alphaModFix/>
            </a:blip>
            <a:stretch>
              <a:fillRect/>
            </a:stretch>
          </p:blipFill>
          <p:spPr>
            <a:xfrm>
              <a:off x="1247214" y="1746361"/>
              <a:ext cx="740664" cy="638823"/>
            </a:xfrm>
            <a:prstGeom prst="rect">
              <a:avLst/>
            </a:prstGeom>
            <a:noFill/>
            <a:ln>
              <a:noFill/>
            </a:ln>
          </p:spPr>
        </p:pic>
      </p:grpSp>
      <p:grpSp>
        <p:nvGrpSpPr>
          <p:cNvPr id="767" name="Google Shape;767;p123"/>
          <p:cNvGrpSpPr/>
          <p:nvPr/>
        </p:nvGrpSpPr>
        <p:grpSpPr>
          <a:xfrm>
            <a:off x="7879292" y="2636250"/>
            <a:ext cx="599100" cy="783375"/>
            <a:chOff x="8469225" y="2636250"/>
            <a:chExt cx="599100" cy="783375"/>
          </a:xfrm>
        </p:grpSpPr>
        <p:pic>
          <p:nvPicPr>
            <p:cNvPr id="768" name="Google Shape;768;p12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769" name="Google Shape;769;p123"/>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770" name="Google Shape;770;p123"/>
          <p:cNvGrpSpPr/>
          <p:nvPr/>
        </p:nvGrpSpPr>
        <p:grpSpPr>
          <a:xfrm>
            <a:off x="2768594" y="2663577"/>
            <a:ext cx="718800" cy="809457"/>
            <a:chOff x="3103242" y="2663577"/>
            <a:chExt cx="718800" cy="809457"/>
          </a:xfrm>
        </p:grpSpPr>
        <p:sp>
          <p:nvSpPr>
            <p:cNvPr id="771" name="Google Shape;771;p123"/>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434343"/>
                  </a:solidFill>
                </a:rPr>
                <a:t>存储</a:t>
              </a:r>
              <a:endParaRPr sz="700" dirty="0">
                <a:solidFill>
                  <a:srgbClr val="434343"/>
                </a:solidFill>
              </a:endParaRPr>
            </a:p>
          </p:txBody>
        </p:sp>
        <p:pic>
          <p:nvPicPr>
            <p:cNvPr id="772" name="Google Shape;772;p12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773" name="Google Shape;773;p123"/>
          <p:cNvGrpSpPr/>
          <p:nvPr/>
        </p:nvGrpSpPr>
        <p:grpSpPr>
          <a:xfrm>
            <a:off x="8469225" y="2687125"/>
            <a:ext cx="691800" cy="732500"/>
            <a:chOff x="8393025" y="2687125"/>
            <a:chExt cx="691800" cy="732500"/>
          </a:xfrm>
        </p:grpSpPr>
        <p:pic>
          <p:nvPicPr>
            <p:cNvPr id="774" name="Google Shape;774;p12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775" name="Google Shape;775;p123"/>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价值存储</a:t>
              </a:r>
              <a:endParaRPr sz="700" dirty="0"/>
            </a:p>
          </p:txBody>
        </p:sp>
      </p:grpSp>
    </p:spTree>
    <p:extLst>
      <p:ext uri="{BB962C8B-B14F-4D97-AF65-F5344CB8AC3E}">
        <p14:creationId xmlns:p14="http://schemas.microsoft.com/office/powerpoint/2010/main" val="179489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2" name="Shape 469"/>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l="-1705"/>
          <a:stretch/>
        </p:blipFill>
        <p:spPr>
          <a:xfrm>
            <a:off x="4832503" y="1422272"/>
            <a:ext cx="914400" cy="500958"/>
          </a:xfrm>
          <a:prstGeom prst="rect">
            <a:avLst/>
          </a:prstGeom>
          <a:noFill/>
          <a:ln>
            <a:noFill/>
          </a:ln>
        </p:spPr>
      </p:pic>
      <p:pic>
        <p:nvPicPr>
          <p:cNvPr id="47" name="Shape 605"/>
          <p:cNvPicPr preferRelativeResize="0">
            <a:picLocks noChangeAspect="1"/>
          </p:cNvPicPr>
          <p:nvPr/>
        </p:nvPicPr>
        <p:blipFill rotWithShape="1">
          <a:blip r:embed="rId4" cstate="print">
            <a:alphaModFix/>
            <a:extLst>
              <a:ext uri="{28A0092B-C50C-407E-A947-70E740481C1C}">
                <a14:useLocalDpi xmlns:a14="http://schemas.microsoft.com/office/drawing/2010/main"/>
              </a:ext>
            </a:extLst>
          </a:blip>
          <a:srcRect t="-8774" b="-12247"/>
          <a:stretch/>
        </p:blipFill>
        <p:spPr>
          <a:xfrm>
            <a:off x="2437719" y="3621011"/>
            <a:ext cx="609000" cy="578966"/>
          </a:xfrm>
          <a:prstGeom prst="rect">
            <a:avLst/>
          </a:prstGeom>
          <a:noFill/>
          <a:ln>
            <a:noFill/>
          </a:ln>
        </p:spPr>
      </p:pic>
      <p:pic>
        <p:nvPicPr>
          <p:cNvPr id="53" name="Shape 566"/>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319016" y="3707173"/>
            <a:ext cx="663900" cy="406642"/>
          </a:xfrm>
          <a:prstGeom prst="rect">
            <a:avLst/>
          </a:prstGeom>
          <a:noFill/>
          <a:ln>
            <a:noFill/>
          </a:ln>
        </p:spPr>
      </p:pic>
      <p:pic>
        <p:nvPicPr>
          <p:cNvPr id="54" name="Shape 568"/>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1315114" y="2703660"/>
            <a:ext cx="693731" cy="186136"/>
          </a:xfrm>
          <a:prstGeom prst="rect">
            <a:avLst/>
          </a:prstGeom>
          <a:noFill/>
          <a:ln>
            <a:noFill/>
          </a:ln>
        </p:spPr>
      </p:pic>
      <p:pic>
        <p:nvPicPr>
          <p:cNvPr id="59" name="Shape 564"/>
          <p:cNvPicPr preferRelativeResize="0">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a:off x="3298964" y="3189306"/>
            <a:ext cx="905256" cy="282049"/>
          </a:xfrm>
          <a:prstGeom prst="rect">
            <a:avLst/>
          </a:prstGeom>
          <a:noFill/>
          <a:ln>
            <a:noFill/>
          </a:ln>
        </p:spPr>
      </p:pic>
      <p:pic>
        <p:nvPicPr>
          <p:cNvPr id="39" name="Shape 717"/>
          <p:cNvPicPr preferRelativeResize="0">
            <a:picLocks noChangeAspect="1"/>
          </p:cNvPicPr>
          <p:nvPr/>
        </p:nvPicPr>
        <p:blipFill>
          <a:blip r:embed="rId8" cstate="print">
            <a:alphaModFix/>
            <a:extLst>
              <a:ext uri="{28A0092B-C50C-407E-A947-70E740481C1C}">
                <a14:useLocalDpi xmlns:a14="http://schemas.microsoft.com/office/drawing/2010/main"/>
              </a:ext>
            </a:extLst>
          </a:blip>
          <a:stretch>
            <a:fillRect/>
          </a:stretch>
        </p:blipFill>
        <p:spPr>
          <a:xfrm>
            <a:off x="5334040" y="4260896"/>
            <a:ext cx="704700" cy="419296"/>
          </a:xfrm>
          <a:prstGeom prst="rect">
            <a:avLst/>
          </a:prstGeom>
          <a:noFill/>
          <a:ln>
            <a:noFill/>
          </a:ln>
        </p:spPr>
      </p:pic>
      <p:pic>
        <p:nvPicPr>
          <p:cNvPr id="45" name="Google Shape;1024;p100"/>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343980" y="3234859"/>
            <a:ext cx="635999" cy="195286"/>
          </a:xfrm>
          <a:prstGeom prst="rect">
            <a:avLst/>
          </a:prstGeom>
          <a:noFill/>
          <a:ln>
            <a:noFill/>
          </a:ln>
        </p:spPr>
      </p:pic>
      <p:pic>
        <p:nvPicPr>
          <p:cNvPr id="61" name="Google Shape;1126;p101"/>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262016" y="4278665"/>
            <a:ext cx="777900" cy="383759"/>
          </a:xfrm>
          <a:prstGeom prst="rect">
            <a:avLst/>
          </a:prstGeom>
          <a:noFill/>
          <a:ln>
            <a:noFill/>
          </a:ln>
        </p:spPr>
      </p:pic>
      <p:pic>
        <p:nvPicPr>
          <p:cNvPr id="66" name="Google Shape;1021;p100"/>
          <p:cNvPicPr preferRelativeResize="0">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5443540" y="2535123"/>
            <a:ext cx="485700" cy="523210"/>
          </a:xfrm>
          <a:prstGeom prst="rect">
            <a:avLst/>
          </a:prstGeom>
          <a:noFill/>
          <a:ln>
            <a:noFill/>
          </a:ln>
        </p:spPr>
      </p:pic>
      <p:pic>
        <p:nvPicPr>
          <p:cNvPr id="7" name="图片 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13">
            <a:alphaModFix/>
          </a:blip>
          <a:stretch>
            <a:fillRect/>
          </a:stretch>
        </p:blipFill>
        <p:spPr>
          <a:xfrm>
            <a:off x="3299103" y="4405463"/>
            <a:ext cx="777240" cy="130162"/>
          </a:xfrm>
          <a:prstGeom prst="rect">
            <a:avLst/>
          </a:prstGeom>
          <a:noFill/>
          <a:ln>
            <a:noFill/>
          </a:ln>
        </p:spPr>
      </p:pic>
      <p:pic>
        <p:nvPicPr>
          <p:cNvPr id="58" name="Google Shape;1162;p103"/>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5389315" y="3689810"/>
            <a:ext cx="594150" cy="441368"/>
          </a:xfrm>
          <a:prstGeom prst="rect">
            <a:avLst/>
          </a:prstGeom>
          <a:noFill/>
          <a:ln>
            <a:noFill/>
          </a:ln>
        </p:spPr>
      </p:pic>
      <p:pic>
        <p:nvPicPr>
          <p:cNvPr id="64" name="Google Shape;1002;p102"/>
          <p:cNvPicPr preferRelativeResize="0">
            <a:picLocks noChangeAspect="1"/>
          </p:cNvPicPr>
          <p:nvPr/>
        </p:nvPicPr>
        <p:blipFill>
          <a:blip r:embed="rId15" cstate="print">
            <a:alphaModFix/>
            <a:extLst>
              <a:ext uri="{28A0092B-C50C-407E-A947-70E740481C1C}">
                <a14:useLocalDpi xmlns:a14="http://schemas.microsoft.com/office/drawing/2010/main"/>
              </a:ext>
            </a:extLst>
          </a:blip>
          <a:stretch>
            <a:fillRect/>
          </a:stretch>
        </p:blipFill>
        <p:spPr>
          <a:xfrm>
            <a:off x="4558885" y="3109102"/>
            <a:ext cx="446801" cy="446800"/>
          </a:xfrm>
          <a:prstGeom prst="rect">
            <a:avLst/>
          </a:prstGeom>
          <a:noFill/>
          <a:ln>
            <a:noFill/>
          </a:ln>
        </p:spPr>
      </p:pic>
      <p:pic>
        <p:nvPicPr>
          <p:cNvPr id="65" name="Google Shape;1040;p102"/>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3442875" y="2515411"/>
            <a:ext cx="617434" cy="562635"/>
          </a:xfrm>
          <a:prstGeom prst="rect">
            <a:avLst/>
          </a:prstGeom>
          <a:noFill/>
          <a:ln>
            <a:noFill/>
          </a:ln>
        </p:spPr>
      </p:pic>
      <p:pic>
        <p:nvPicPr>
          <p:cNvPr id="68" name="Google Shape;1065;p102"/>
          <p:cNvPicPr preferRelativeResize="0">
            <a:picLocks noChangeAspect="1"/>
          </p:cNvPicPr>
          <p:nvPr/>
        </p:nvPicPr>
        <p:blipFill rotWithShape="1">
          <a:blip r:embed="rId17" cstate="print">
            <a:alphaModFix/>
            <a:extLst>
              <a:ext uri="{28A0092B-C50C-407E-A947-70E740481C1C}">
                <a14:useLocalDpi xmlns:a14="http://schemas.microsoft.com/office/drawing/2010/main"/>
              </a:ext>
            </a:extLst>
          </a:blip>
          <a:srcRect/>
          <a:stretch/>
        </p:blipFill>
        <p:spPr>
          <a:xfrm>
            <a:off x="4372748" y="2656854"/>
            <a:ext cx="819075" cy="279748"/>
          </a:xfrm>
          <a:prstGeom prst="rect">
            <a:avLst/>
          </a:prstGeom>
          <a:noFill/>
          <a:ln>
            <a:noFill/>
          </a:ln>
        </p:spPr>
      </p:pic>
      <p:pic>
        <p:nvPicPr>
          <p:cNvPr id="48" name="Google Shape;1178;p103"/>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6284621" y="4303834"/>
            <a:ext cx="780787" cy="333420"/>
          </a:xfrm>
          <a:prstGeom prst="rect">
            <a:avLst/>
          </a:prstGeom>
          <a:noFill/>
          <a:ln>
            <a:noFill/>
          </a:ln>
        </p:spPr>
      </p:pic>
      <p:pic>
        <p:nvPicPr>
          <p:cNvPr id="60" name="Google Shape;1035;p102"/>
          <p:cNvPicPr preferRelativeResize="0">
            <a:picLocks noChangeAspect="1"/>
          </p:cNvPicPr>
          <p:nvPr/>
        </p:nvPicPr>
        <p:blipFill>
          <a:blip r:embed="rId19" cstate="print">
            <a:alphaModFix/>
            <a:extLst>
              <a:ext uri="{28A0092B-C50C-407E-A947-70E740481C1C}">
                <a14:useLocalDpi xmlns:a14="http://schemas.microsoft.com/office/drawing/2010/main"/>
              </a:ext>
            </a:extLst>
          </a:blip>
          <a:stretch>
            <a:fillRect/>
          </a:stretch>
        </p:blipFill>
        <p:spPr>
          <a:xfrm>
            <a:off x="241431" y="3224009"/>
            <a:ext cx="819071" cy="216987"/>
          </a:xfrm>
          <a:prstGeom prst="rect">
            <a:avLst/>
          </a:prstGeom>
          <a:noFill/>
          <a:ln>
            <a:noFill/>
          </a:ln>
        </p:spPr>
      </p:pic>
      <p:pic>
        <p:nvPicPr>
          <p:cNvPr id="62" name="Google Shape;1169;p103"/>
          <p:cNvPicPr preferRelativeResize="0">
            <a:picLocks noChangeAspect="1"/>
          </p:cNvPicPr>
          <p:nvPr/>
        </p:nvPicPr>
        <p:blipFill rotWithShape="1">
          <a:blip r:embed="rId20" cstate="print">
            <a:alphaModFix/>
            <a:extLst>
              <a:ext uri="{28A0092B-C50C-407E-A947-70E740481C1C}">
                <a14:useLocalDpi xmlns:a14="http://schemas.microsoft.com/office/drawing/2010/main"/>
              </a:ext>
            </a:extLst>
          </a:blip>
          <a:srcRect/>
          <a:stretch/>
        </p:blipFill>
        <p:spPr>
          <a:xfrm>
            <a:off x="1353344" y="4373061"/>
            <a:ext cx="704700" cy="194967"/>
          </a:xfrm>
          <a:prstGeom prst="rect">
            <a:avLst/>
          </a:prstGeom>
          <a:noFill/>
          <a:ln>
            <a:noFill/>
          </a:ln>
        </p:spPr>
      </p:pic>
      <p:pic>
        <p:nvPicPr>
          <p:cNvPr id="78" name="图片 77"/>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345358" y="3102139"/>
            <a:ext cx="751186" cy="460727"/>
          </a:xfrm>
          <a:prstGeom prst="rect">
            <a:avLst/>
          </a:prstGeom>
        </p:spPr>
      </p:pic>
      <p:pic>
        <p:nvPicPr>
          <p:cNvPr id="81" name="Google Shape;1116;p101"/>
          <p:cNvPicPr preferRelativeResize="0">
            <a:picLocks noChangeAspect="1"/>
          </p:cNvPicPr>
          <p:nvPr/>
        </p:nvPicPr>
        <p:blipFill>
          <a:blip r:embed="rId22" cstate="print">
            <a:alphaModFix/>
            <a:extLst>
              <a:ext uri="{28A0092B-C50C-407E-A947-70E740481C1C}">
                <a14:useLocalDpi xmlns:a14="http://schemas.microsoft.com/office/drawing/2010/main"/>
              </a:ext>
            </a:extLst>
          </a:blip>
          <a:stretch>
            <a:fillRect/>
          </a:stretch>
        </p:blipFill>
        <p:spPr>
          <a:xfrm>
            <a:off x="4525485" y="4273483"/>
            <a:ext cx="513600" cy="394122"/>
          </a:xfrm>
          <a:prstGeom prst="rect">
            <a:avLst/>
          </a:prstGeom>
          <a:noFill/>
          <a:ln>
            <a:noFill/>
          </a:ln>
        </p:spPr>
      </p:pic>
      <p:pic>
        <p:nvPicPr>
          <p:cNvPr id="86" name="Google Shape;1188;p103"/>
          <p:cNvPicPr preferRelativeResize="0">
            <a:picLocks noChangeAspect="1"/>
          </p:cNvPicPr>
          <p:nvPr/>
        </p:nvPicPr>
        <p:blipFill>
          <a:blip r:embed="rId23" cstate="print">
            <a:alphaModFix/>
            <a:extLst>
              <a:ext uri="{28A0092B-C50C-407E-A947-70E740481C1C}">
                <a14:useLocalDpi xmlns:a14="http://schemas.microsoft.com/office/drawing/2010/main"/>
              </a:ext>
            </a:extLst>
          </a:blip>
          <a:stretch>
            <a:fillRect/>
          </a:stretch>
        </p:blipFill>
        <p:spPr>
          <a:xfrm>
            <a:off x="6534889" y="3701721"/>
            <a:ext cx="372125" cy="417547"/>
          </a:xfrm>
          <a:prstGeom prst="rect">
            <a:avLst/>
          </a:prstGeom>
          <a:noFill/>
          <a:ln>
            <a:noFill/>
          </a:ln>
        </p:spPr>
      </p:pic>
      <p:pic>
        <p:nvPicPr>
          <p:cNvPr id="12" name="图片 11"/>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365239" y="3719893"/>
            <a:ext cx="772707" cy="381202"/>
          </a:xfrm>
          <a:prstGeom prst="rect">
            <a:avLst/>
          </a:prstGeom>
        </p:spPr>
      </p:pic>
      <p:pic>
        <p:nvPicPr>
          <p:cNvPr id="69" name="Google Shape;1191;p138"/>
          <p:cNvPicPr preferRelativeResize="0">
            <a:picLocks noChangeAspect="1"/>
          </p:cNvPicPr>
          <p:nvPr/>
        </p:nvPicPr>
        <p:blipFill>
          <a:blip r:embed="rId25">
            <a:alphaModFix/>
          </a:blip>
          <a:stretch>
            <a:fillRect/>
          </a:stretch>
        </p:blipFill>
        <p:spPr>
          <a:xfrm>
            <a:off x="7919017" y="1467597"/>
            <a:ext cx="914400" cy="410308"/>
          </a:xfrm>
          <a:prstGeom prst="rect">
            <a:avLst/>
          </a:prstGeom>
          <a:noFill/>
          <a:ln>
            <a:noFill/>
          </a:ln>
        </p:spPr>
      </p:pic>
      <p:pic>
        <p:nvPicPr>
          <p:cNvPr id="71" name="Google Shape;1297;p139"/>
          <p:cNvPicPr preferRelativeResize="0">
            <a:picLocks noChangeAspect="1"/>
          </p:cNvPicPr>
          <p:nvPr/>
        </p:nvPicPr>
        <p:blipFill rotWithShape="1">
          <a:blip r:embed="rId26" cstate="print">
            <a:alphaModFix/>
            <a:extLst>
              <a:ext uri="{28A0092B-C50C-407E-A947-70E740481C1C}">
                <a14:useLocalDpi xmlns:a14="http://schemas.microsoft.com/office/drawing/2010/main"/>
              </a:ext>
            </a:extLst>
          </a:blip>
          <a:srcRect/>
          <a:stretch/>
        </p:blipFill>
        <p:spPr>
          <a:xfrm>
            <a:off x="2424219" y="2652726"/>
            <a:ext cx="636000" cy="288004"/>
          </a:xfrm>
          <a:prstGeom prst="rect">
            <a:avLst/>
          </a:prstGeom>
          <a:noFill/>
          <a:ln>
            <a:noFill/>
          </a:ln>
        </p:spPr>
      </p:pic>
      <p:pic>
        <p:nvPicPr>
          <p:cNvPr id="73" name="Google Shape;1252;p139"/>
          <p:cNvPicPr preferRelativeResize="0">
            <a:picLocks noChangeAspect="1"/>
          </p:cNvPicPr>
          <p:nvPr/>
        </p:nvPicPr>
        <p:blipFill>
          <a:blip r:embed="rId27" cstate="print">
            <a:alphaModFix/>
            <a:extLst>
              <a:ext uri="{28A0092B-C50C-407E-A947-70E740481C1C}">
                <a14:useLocalDpi xmlns:a14="http://schemas.microsoft.com/office/drawing/2010/main"/>
              </a:ext>
            </a:extLst>
          </a:blip>
          <a:stretch>
            <a:fillRect/>
          </a:stretch>
        </p:blipFill>
        <p:spPr>
          <a:xfrm>
            <a:off x="2424219" y="3211664"/>
            <a:ext cx="636000" cy="241676"/>
          </a:xfrm>
          <a:prstGeom prst="rect">
            <a:avLst/>
          </a:prstGeom>
          <a:noFill/>
          <a:ln>
            <a:noFill/>
          </a:ln>
        </p:spPr>
      </p:pic>
      <p:pic>
        <p:nvPicPr>
          <p:cNvPr id="74" name="Google Shape;1358;p140"/>
          <p:cNvPicPr preferRelativeResize="0">
            <a:picLocks noChangeAspect="1"/>
          </p:cNvPicPr>
          <p:nvPr/>
        </p:nvPicPr>
        <p:blipFill rotWithShape="1">
          <a:blip r:embed="rId28" cstate="print">
            <a:alphaModFix/>
            <a:extLst>
              <a:ext uri="{28A0092B-C50C-407E-A947-70E740481C1C}">
                <a14:useLocalDpi xmlns:a14="http://schemas.microsoft.com/office/drawing/2010/main"/>
              </a:ext>
            </a:extLst>
          </a:blip>
          <a:srcRect/>
          <a:stretch/>
        </p:blipFill>
        <p:spPr>
          <a:xfrm>
            <a:off x="2331715" y="4293694"/>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9" cstate="print">
            <a:alphaModFix/>
            <a:extLst>
              <a:ext uri="{28A0092B-C50C-407E-A947-70E740481C1C}">
                <a14:useLocalDpi xmlns:a14="http://schemas.microsoft.com/office/drawing/2010/main"/>
              </a:ext>
            </a:extLst>
          </a:blip>
          <a:srcRect/>
          <a:stretch/>
        </p:blipFill>
        <p:spPr>
          <a:xfrm>
            <a:off x="6388390" y="1344422"/>
            <a:ext cx="904048" cy="649224"/>
          </a:xfrm>
          <a:prstGeom prst="rect">
            <a:avLst/>
          </a:prstGeom>
          <a:noFill/>
          <a:ln>
            <a:noFill/>
          </a:ln>
        </p:spPr>
      </p:pic>
      <p:pic>
        <p:nvPicPr>
          <p:cNvPr id="3" name="Graphic 2">
            <a:extLst>
              <a:ext uri="{FF2B5EF4-FFF2-40B4-BE49-F238E27FC236}">
                <a16:creationId xmlns:a16="http://schemas.microsoft.com/office/drawing/2014/main" id="{1A338C1A-7C5F-DD4C-A5B9-F64A0EB15C80}"/>
              </a:ext>
            </a:extLst>
          </p:cNvPr>
          <p:cNvPicPr>
            <a:picLocks noChangeAspect="1"/>
          </p:cNvPicPr>
          <p:nvPr/>
        </p:nvPicPr>
        <p:blipFill>
          <a:blip r:embed="rId30" cstate="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6487322" y="2572027"/>
            <a:ext cx="467259" cy="449402"/>
          </a:xfrm>
          <a:prstGeom prst="rect">
            <a:avLst/>
          </a:prstGeom>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32"/>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6"/>
          <a:srcRect t="35924" b="34827"/>
          <a:stretch/>
        </p:blipFill>
        <p:spPr>
          <a:xfrm>
            <a:off x="1273359" y="3830170"/>
            <a:ext cx="777240" cy="160648"/>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37"/>
          <a:stretch>
            <a:fillRect/>
          </a:stretch>
        </p:blipFill>
        <p:spPr>
          <a:xfrm>
            <a:off x="4409966" y="3682544"/>
            <a:ext cx="744638" cy="455901"/>
          </a:xfrm>
          <a:prstGeom prst="rect">
            <a:avLst/>
          </a:prstGeom>
        </p:spPr>
      </p:pic>
      <p:pic>
        <p:nvPicPr>
          <p:cNvPr id="80" name="Google Shape;1295;p139">
            <a:extLst>
              <a:ext uri="{FF2B5EF4-FFF2-40B4-BE49-F238E27FC236}">
                <a16:creationId xmlns:a16="http://schemas.microsoft.com/office/drawing/2014/main" id="{1FC4401F-D39A-5848-9DB7-D83F832751F8}"/>
              </a:ext>
            </a:extLst>
          </p:cNvPr>
          <p:cNvPicPr preferRelativeResize="0">
            <a:picLocks noChangeAspect="1"/>
          </p:cNvPicPr>
          <p:nvPr/>
        </p:nvPicPr>
        <p:blipFill>
          <a:blip r:embed="rId38" cstate="print">
            <a:alphaModFix/>
            <a:extLst>
              <a:ext uri="{28A0092B-C50C-407E-A947-70E740481C1C}">
                <a14:useLocalDpi xmlns:a14="http://schemas.microsoft.com/office/drawing/2010/main"/>
              </a:ext>
            </a:extLst>
          </a:blip>
          <a:stretch>
            <a:fillRect/>
          </a:stretch>
        </p:blipFill>
        <p:spPr>
          <a:xfrm>
            <a:off x="5380066" y="3144887"/>
            <a:ext cx="612648" cy="375231"/>
          </a:xfrm>
          <a:prstGeom prst="rect">
            <a:avLst/>
          </a:prstGeom>
          <a:noFill/>
          <a:ln>
            <a:noFill/>
          </a:ln>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39" cstate="print">
            <a:alphaModFix/>
            <a:extLst>
              <a:ext uri="{28A0092B-C50C-407E-A947-70E740481C1C}">
                <a14:useLocalDpi xmlns:a14="http://schemas.microsoft.com/office/drawing/2010/main"/>
              </a:ext>
            </a:extLst>
          </a:blip>
          <a:srcRect/>
          <a:stretch/>
        </p:blipFill>
        <p:spPr>
          <a:xfrm>
            <a:off x="283935" y="2643655"/>
            <a:ext cx="736758" cy="306147"/>
          </a:xfrm>
          <a:prstGeom prst="rect">
            <a:avLst/>
          </a:prstGeom>
          <a:noFill/>
          <a:ln>
            <a:noFill/>
          </a:ln>
        </p:spPr>
      </p:pic>
    </p:spTree>
    <p:extLst>
      <p:ext uri="{BB962C8B-B14F-4D97-AF65-F5344CB8AC3E}">
        <p14:creationId xmlns:p14="http://schemas.microsoft.com/office/powerpoint/2010/main" val="913781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4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75 </a:t>
            </a:r>
            <a:r>
              <a:rPr lang="en-US" altLang="zh-CN" dirty="0" err="1"/>
              <a:t>家已认证的Kubernetes合作伙伴</a:t>
            </a:r>
            <a:endParaRPr dirty="0"/>
          </a:p>
        </p:txBody>
      </p:sp>
      <p:pic>
        <p:nvPicPr>
          <p:cNvPr id="1489" name="Google Shape;1489;p14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832493" y="1034188"/>
            <a:ext cx="390000" cy="248807"/>
          </a:xfrm>
          <a:prstGeom prst="rect">
            <a:avLst/>
          </a:prstGeom>
          <a:noFill/>
          <a:ln>
            <a:noFill/>
          </a:ln>
        </p:spPr>
      </p:pic>
      <p:pic>
        <p:nvPicPr>
          <p:cNvPr id="1490" name="Google Shape;1490;p14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4179" y="1613238"/>
            <a:ext cx="474000" cy="339024"/>
          </a:xfrm>
          <a:prstGeom prst="rect">
            <a:avLst/>
          </a:prstGeom>
          <a:noFill/>
          <a:ln>
            <a:noFill/>
          </a:ln>
        </p:spPr>
      </p:pic>
      <p:pic>
        <p:nvPicPr>
          <p:cNvPr id="1491" name="Google Shape;1491;p14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804440" y="1616323"/>
            <a:ext cx="432350" cy="332854"/>
          </a:xfrm>
          <a:prstGeom prst="rect">
            <a:avLst/>
          </a:prstGeom>
          <a:noFill/>
          <a:ln>
            <a:noFill/>
          </a:ln>
        </p:spPr>
      </p:pic>
      <p:pic>
        <p:nvPicPr>
          <p:cNvPr id="1492" name="Google Shape;1492;p14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153720" y="2313948"/>
            <a:ext cx="548700" cy="350070"/>
          </a:xfrm>
          <a:prstGeom prst="rect">
            <a:avLst/>
          </a:prstGeom>
          <a:noFill/>
          <a:ln>
            <a:noFill/>
          </a:ln>
        </p:spPr>
      </p:pic>
      <p:pic>
        <p:nvPicPr>
          <p:cNvPr id="1493" name="Google Shape;1493;p142"/>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182287" y="3055112"/>
            <a:ext cx="635750" cy="261914"/>
          </a:xfrm>
          <a:prstGeom prst="rect">
            <a:avLst/>
          </a:prstGeom>
          <a:noFill/>
          <a:ln>
            <a:noFill/>
          </a:ln>
        </p:spPr>
      </p:pic>
      <p:pic>
        <p:nvPicPr>
          <p:cNvPr id="1494" name="Google Shape;1494;p14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652356" y="3022189"/>
            <a:ext cx="513725" cy="327760"/>
          </a:xfrm>
          <a:prstGeom prst="rect">
            <a:avLst/>
          </a:prstGeom>
          <a:noFill/>
          <a:ln>
            <a:noFill/>
          </a:ln>
        </p:spPr>
      </p:pic>
      <p:pic>
        <p:nvPicPr>
          <p:cNvPr id="1495" name="Google Shape;1495;p14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904187" y="3675478"/>
            <a:ext cx="590675" cy="138552"/>
          </a:xfrm>
          <a:prstGeom prst="rect">
            <a:avLst/>
          </a:prstGeom>
          <a:noFill/>
          <a:ln>
            <a:noFill/>
          </a:ln>
        </p:spPr>
      </p:pic>
      <p:pic>
        <p:nvPicPr>
          <p:cNvPr id="1496" name="Google Shape;1496;p14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985660" y="3569498"/>
            <a:ext cx="548700" cy="350511"/>
          </a:xfrm>
          <a:prstGeom prst="rect">
            <a:avLst/>
          </a:prstGeom>
          <a:noFill/>
          <a:ln>
            <a:noFill/>
          </a:ln>
        </p:spPr>
      </p:pic>
      <p:pic>
        <p:nvPicPr>
          <p:cNvPr id="1497" name="Google Shape;1497;p14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235418" y="3580865"/>
            <a:ext cx="513725" cy="327778"/>
          </a:xfrm>
          <a:prstGeom prst="rect">
            <a:avLst/>
          </a:prstGeom>
          <a:noFill/>
          <a:ln>
            <a:noFill/>
          </a:ln>
        </p:spPr>
      </p:pic>
      <p:pic>
        <p:nvPicPr>
          <p:cNvPr id="1498" name="Google Shape;1498;p142"/>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698488" y="3606847"/>
            <a:ext cx="432350" cy="275813"/>
          </a:xfrm>
          <a:prstGeom prst="rect">
            <a:avLst/>
          </a:prstGeom>
          <a:noFill/>
          <a:ln>
            <a:noFill/>
          </a:ln>
        </p:spPr>
      </p:pic>
      <p:pic>
        <p:nvPicPr>
          <p:cNvPr id="1499" name="Google Shape;1499;p142"/>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750106" y="4219008"/>
            <a:ext cx="548700" cy="350560"/>
          </a:xfrm>
          <a:prstGeom prst="rect">
            <a:avLst/>
          </a:prstGeom>
          <a:noFill/>
          <a:ln>
            <a:noFill/>
          </a:ln>
        </p:spPr>
      </p:pic>
      <p:pic>
        <p:nvPicPr>
          <p:cNvPr id="1500" name="Google Shape;1500;p142"/>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338663" y="4279843"/>
            <a:ext cx="661100" cy="228888"/>
          </a:xfrm>
          <a:prstGeom prst="rect">
            <a:avLst/>
          </a:prstGeom>
          <a:noFill/>
          <a:ln>
            <a:noFill/>
          </a:ln>
        </p:spPr>
      </p:pic>
      <p:pic>
        <p:nvPicPr>
          <p:cNvPr id="1501" name="Google Shape;1501;p14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213658" y="4218150"/>
            <a:ext cx="432350" cy="352274"/>
          </a:xfrm>
          <a:prstGeom prst="rect">
            <a:avLst/>
          </a:prstGeom>
          <a:noFill/>
          <a:ln>
            <a:noFill/>
          </a:ln>
        </p:spPr>
      </p:pic>
      <p:pic>
        <p:nvPicPr>
          <p:cNvPr id="1502" name="Google Shape;1502;p142"/>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630319" y="2277404"/>
            <a:ext cx="590675" cy="423159"/>
          </a:xfrm>
          <a:prstGeom prst="rect">
            <a:avLst/>
          </a:prstGeom>
          <a:noFill/>
          <a:ln>
            <a:noFill/>
          </a:ln>
        </p:spPr>
      </p:pic>
      <p:pic>
        <p:nvPicPr>
          <p:cNvPr id="1503" name="Google Shape;1503;p14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320204" y="3074934"/>
            <a:ext cx="661100" cy="222271"/>
          </a:xfrm>
          <a:prstGeom prst="rect">
            <a:avLst/>
          </a:prstGeom>
          <a:noFill/>
          <a:ln>
            <a:noFill/>
          </a:ln>
        </p:spPr>
      </p:pic>
      <p:pic>
        <p:nvPicPr>
          <p:cNvPr id="1504" name="Google Shape;1504;p142"/>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4656797" y="4113814"/>
            <a:ext cx="432350" cy="560946"/>
          </a:xfrm>
          <a:prstGeom prst="rect">
            <a:avLst/>
          </a:prstGeom>
          <a:noFill/>
          <a:ln>
            <a:noFill/>
          </a:ln>
        </p:spPr>
      </p:pic>
      <p:pic>
        <p:nvPicPr>
          <p:cNvPr id="1505" name="Google Shape;1505;p142"/>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7892292" y="2316892"/>
            <a:ext cx="336800" cy="344183"/>
          </a:xfrm>
          <a:prstGeom prst="rect">
            <a:avLst/>
          </a:prstGeom>
          <a:noFill/>
          <a:ln>
            <a:noFill/>
          </a:ln>
        </p:spPr>
      </p:pic>
      <p:pic>
        <p:nvPicPr>
          <p:cNvPr id="1506" name="Google Shape;1506;p14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7202059" y="2375940"/>
            <a:ext cx="548700" cy="226087"/>
          </a:xfrm>
          <a:prstGeom prst="rect">
            <a:avLst/>
          </a:prstGeom>
          <a:noFill/>
          <a:ln>
            <a:noFill/>
          </a:ln>
        </p:spPr>
      </p:pic>
      <p:pic>
        <p:nvPicPr>
          <p:cNvPr id="1507" name="Google Shape;1507;p14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38064" y="1062165"/>
            <a:ext cx="548700" cy="192854"/>
          </a:xfrm>
          <a:prstGeom prst="rect">
            <a:avLst/>
          </a:prstGeom>
          <a:noFill/>
          <a:ln>
            <a:noFill/>
          </a:ln>
        </p:spPr>
      </p:pic>
      <p:pic>
        <p:nvPicPr>
          <p:cNvPr id="1508" name="Google Shape;1508;p14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621746" y="3571728"/>
            <a:ext cx="513725" cy="346052"/>
          </a:xfrm>
          <a:prstGeom prst="rect">
            <a:avLst/>
          </a:prstGeom>
          <a:noFill/>
          <a:ln>
            <a:noFill/>
          </a:ln>
        </p:spPr>
      </p:pic>
      <p:pic>
        <p:nvPicPr>
          <p:cNvPr id="1509" name="Google Shape;1509;p14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664475" y="4296140"/>
            <a:ext cx="390000" cy="196296"/>
          </a:xfrm>
          <a:prstGeom prst="rect">
            <a:avLst/>
          </a:prstGeom>
          <a:noFill/>
          <a:ln>
            <a:noFill/>
          </a:ln>
        </p:spPr>
      </p:pic>
      <p:pic>
        <p:nvPicPr>
          <p:cNvPr id="1510" name="Google Shape;1510;p142"/>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090284" y="1082740"/>
            <a:ext cx="777900" cy="151703"/>
          </a:xfrm>
          <a:prstGeom prst="rect">
            <a:avLst/>
          </a:prstGeom>
          <a:noFill/>
          <a:ln>
            <a:noFill/>
          </a:ln>
        </p:spPr>
      </p:pic>
      <p:pic>
        <p:nvPicPr>
          <p:cNvPr id="1511" name="Google Shape;1511;p142"/>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244144" y="1060928"/>
            <a:ext cx="698000" cy="195327"/>
          </a:xfrm>
          <a:prstGeom prst="rect">
            <a:avLst/>
          </a:prstGeom>
          <a:noFill/>
          <a:ln>
            <a:noFill/>
          </a:ln>
        </p:spPr>
      </p:pic>
      <p:pic>
        <p:nvPicPr>
          <p:cNvPr id="1512" name="Google Shape;1512;p14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434904" y="1111287"/>
            <a:ext cx="661101" cy="94610"/>
          </a:xfrm>
          <a:prstGeom prst="rect">
            <a:avLst/>
          </a:prstGeom>
          <a:noFill/>
          <a:ln>
            <a:noFill/>
          </a:ln>
        </p:spPr>
      </p:pic>
      <p:pic>
        <p:nvPicPr>
          <p:cNvPr id="1513" name="Google Shape;1513;p1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843953" y="2388817"/>
            <a:ext cx="867550" cy="200333"/>
          </a:xfrm>
          <a:prstGeom prst="rect">
            <a:avLst/>
          </a:prstGeom>
          <a:noFill/>
          <a:ln>
            <a:noFill/>
          </a:ln>
        </p:spPr>
      </p:pic>
      <p:pic>
        <p:nvPicPr>
          <p:cNvPr id="1514" name="Google Shape;1514;p14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6200" y="947966"/>
            <a:ext cx="513725" cy="421251"/>
          </a:xfrm>
          <a:prstGeom prst="rect">
            <a:avLst/>
          </a:prstGeom>
          <a:noFill/>
          <a:ln>
            <a:noFill/>
          </a:ln>
        </p:spPr>
      </p:pic>
      <p:pic>
        <p:nvPicPr>
          <p:cNvPr id="1515" name="Google Shape;1515;p14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362526" y="2386594"/>
            <a:ext cx="698000" cy="204779"/>
          </a:xfrm>
          <a:prstGeom prst="rect">
            <a:avLst/>
          </a:prstGeom>
          <a:noFill/>
          <a:ln>
            <a:noFill/>
          </a:ln>
        </p:spPr>
      </p:pic>
      <p:pic>
        <p:nvPicPr>
          <p:cNvPr id="1516" name="Google Shape;1516;p14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22444" y="1623314"/>
            <a:ext cx="474000" cy="318872"/>
          </a:xfrm>
          <a:prstGeom prst="rect">
            <a:avLst/>
          </a:prstGeom>
          <a:noFill/>
          <a:ln>
            <a:noFill/>
          </a:ln>
        </p:spPr>
      </p:pic>
      <p:pic>
        <p:nvPicPr>
          <p:cNvPr id="1517" name="Google Shape;1517;p14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758310" y="4259463"/>
            <a:ext cx="777900" cy="269649"/>
          </a:xfrm>
          <a:prstGeom prst="rect">
            <a:avLst/>
          </a:prstGeom>
          <a:noFill/>
          <a:ln>
            <a:noFill/>
          </a:ln>
        </p:spPr>
      </p:pic>
      <p:pic>
        <p:nvPicPr>
          <p:cNvPr id="1518" name="Google Shape;1518;p14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321054" y="1661957"/>
            <a:ext cx="635750" cy="241587"/>
          </a:xfrm>
          <a:prstGeom prst="rect">
            <a:avLst/>
          </a:prstGeom>
          <a:noFill/>
          <a:ln>
            <a:noFill/>
          </a:ln>
        </p:spPr>
      </p:pic>
      <p:pic>
        <p:nvPicPr>
          <p:cNvPr id="1519" name="Google Shape;1519;p142"/>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5451976" y="932668"/>
            <a:ext cx="432350" cy="451847"/>
          </a:xfrm>
          <a:prstGeom prst="rect">
            <a:avLst/>
          </a:prstGeom>
          <a:noFill/>
          <a:ln>
            <a:noFill/>
          </a:ln>
        </p:spPr>
      </p:pic>
      <p:pic>
        <p:nvPicPr>
          <p:cNvPr id="1520" name="Google Shape;1520;p142"/>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041068" y="1682346"/>
            <a:ext cx="725850" cy="200809"/>
          </a:xfrm>
          <a:prstGeom prst="rect">
            <a:avLst/>
          </a:prstGeom>
          <a:noFill/>
          <a:ln>
            <a:noFill/>
          </a:ln>
        </p:spPr>
      </p:pic>
      <p:pic>
        <p:nvPicPr>
          <p:cNvPr id="1521" name="Google Shape;1521;p14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8125" y="2288984"/>
            <a:ext cx="635699" cy="399999"/>
          </a:xfrm>
          <a:prstGeom prst="rect">
            <a:avLst/>
          </a:prstGeom>
          <a:noFill/>
          <a:ln>
            <a:noFill/>
          </a:ln>
        </p:spPr>
      </p:pic>
      <p:pic>
        <p:nvPicPr>
          <p:cNvPr id="1522" name="Google Shape;1522;p14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916566" y="3013081"/>
            <a:ext cx="513725" cy="345977"/>
          </a:xfrm>
          <a:prstGeom prst="rect">
            <a:avLst/>
          </a:prstGeom>
          <a:noFill/>
          <a:ln>
            <a:noFill/>
          </a:ln>
        </p:spPr>
      </p:pic>
      <p:pic>
        <p:nvPicPr>
          <p:cNvPr id="1523" name="Google Shape;1523;p14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5851182" y="1583941"/>
            <a:ext cx="548700" cy="397619"/>
          </a:xfrm>
          <a:prstGeom prst="rect">
            <a:avLst/>
          </a:prstGeom>
          <a:noFill/>
          <a:ln>
            <a:noFill/>
          </a:ln>
        </p:spPr>
      </p:pic>
      <p:pic>
        <p:nvPicPr>
          <p:cNvPr id="1524" name="Google Shape;1524;p14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962973" y="1620773"/>
            <a:ext cx="336800" cy="323955"/>
          </a:xfrm>
          <a:prstGeom prst="rect">
            <a:avLst/>
          </a:prstGeom>
          <a:noFill/>
          <a:ln>
            <a:noFill/>
          </a:ln>
        </p:spPr>
      </p:pic>
      <p:pic>
        <p:nvPicPr>
          <p:cNvPr id="1525" name="Google Shape;1525;p14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384036" y="1726989"/>
            <a:ext cx="777900" cy="111522"/>
          </a:xfrm>
          <a:prstGeom prst="rect">
            <a:avLst/>
          </a:prstGeom>
          <a:noFill/>
          <a:ln>
            <a:noFill/>
          </a:ln>
        </p:spPr>
      </p:pic>
      <p:pic>
        <p:nvPicPr>
          <p:cNvPr id="1526" name="Google Shape;1526;p142"/>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836529" y="3631140"/>
            <a:ext cx="661100" cy="227227"/>
          </a:xfrm>
          <a:prstGeom prst="rect">
            <a:avLst/>
          </a:prstGeom>
          <a:noFill/>
          <a:ln>
            <a:noFill/>
          </a:ln>
        </p:spPr>
      </p:pic>
      <p:pic>
        <p:nvPicPr>
          <p:cNvPr id="1527" name="Google Shape;1527;p14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859904" y="4167654"/>
            <a:ext cx="590675" cy="453267"/>
          </a:xfrm>
          <a:prstGeom prst="rect">
            <a:avLst/>
          </a:prstGeom>
          <a:noFill/>
          <a:ln>
            <a:noFill/>
          </a:ln>
        </p:spPr>
      </p:pic>
      <p:pic>
        <p:nvPicPr>
          <p:cNvPr id="1528" name="Google Shape;1528;p142"/>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631275" y="3001780"/>
            <a:ext cx="432350" cy="368578"/>
          </a:xfrm>
          <a:prstGeom prst="rect">
            <a:avLst/>
          </a:prstGeom>
          <a:noFill/>
          <a:ln>
            <a:noFill/>
          </a:ln>
        </p:spPr>
      </p:pic>
      <p:pic>
        <p:nvPicPr>
          <p:cNvPr id="1529" name="Google Shape;1529;p142"/>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512701" y="4260958"/>
            <a:ext cx="930200" cy="266659"/>
          </a:xfrm>
          <a:prstGeom prst="rect">
            <a:avLst/>
          </a:prstGeom>
          <a:noFill/>
          <a:ln>
            <a:noFill/>
          </a:ln>
        </p:spPr>
      </p:pic>
      <p:pic>
        <p:nvPicPr>
          <p:cNvPr id="1530" name="Google Shape;1530;p142"/>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664890" y="2295738"/>
            <a:ext cx="432350" cy="386491"/>
          </a:xfrm>
          <a:prstGeom prst="rect">
            <a:avLst/>
          </a:prstGeom>
          <a:noFill/>
          <a:ln>
            <a:noFill/>
          </a:ln>
        </p:spPr>
      </p:pic>
      <p:pic>
        <p:nvPicPr>
          <p:cNvPr id="1531" name="Google Shape;1531;p142"/>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1645245" y="2994982"/>
            <a:ext cx="473974" cy="382174"/>
          </a:xfrm>
          <a:prstGeom prst="rect">
            <a:avLst/>
          </a:prstGeom>
          <a:noFill/>
          <a:ln>
            <a:noFill/>
          </a:ln>
        </p:spPr>
      </p:pic>
      <p:pic>
        <p:nvPicPr>
          <p:cNvPr id="1532" name="Google Shape;1532;p142"/>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032465" y="1110421"/>
            <a:ext cx="725849" cy="96342"/>
          </a:xfrm>
          <a:prstGeom prst="rect">
            <a:avLst/>
          </a:prstGeom>
          <a:noFill/>
          <a:ln>
            <a:noFill/>
          </a:ln>
        </p:spPr>
      </p:pic>
      <p:pic>
        <p:nvPicPr>
          <p:cNvPr id="1533" name="Google Shape;1533;p142"/>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770305" y="2312846"/>
            <a:ext cx="241883" cy="352275"/>
          </a:xfrm>
          <a:prstGeom prst="rect">
            <a:avLst/>
          </a:prstGeom>
          <a:noFill/>
          <a:ln>
            <a:noFill/>
          </a:ln>
        </p:spPr>
      </p:pic>
      <p:pic>
        <p:nvPicPr>
          <p:cNvPr id="1534" name="Google Shape;1534;p142"/>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8895" y="4167274"/>
            <a:ext cx="777900" cy="454027"/>
          </a:xfrm>
          <a:prstGeom prst="rect">
            <a:avLst/>
          </a:prstGeom>
          <a:noFill/>
          <a:ln>
            <a:noFill/>
          </a:ln>
        </p:spPr>
      </p:pic>
      <p:pic>
        <p:nvPicPr>
          <p:cNvPr id="1535" name="Google Shape;1535;p142"/>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367065" y="3065146"/>
            <a:ext cx="473975" cy="241847"/>
          </a:xfrm>
          <a:prstGeom prst="rect">
            <a:avLst/>
          </a:prstGeom>
          <a:noFill/>
          <a:ln>
            <a:noFill/>
          </a:ln>
        </p:spPr>
      </p:pic>
      <p:pic>
        <p:nvPicPr>
          <p:cNvPr id="1536" name="Google Shape;1536;p142"/>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906454" y="1077556"/>
            <a:ext cx="777900" cy="162072"/>
          </a:xfrm>
          <a:prstGeom prst="rect">
            <a:avLst/>
          </a:prstGeom>
          <a:noFill/>
          <a:ln>
            <a:noFill/>
          </a:ln>
        </p:spPr>
      </p:pic>
      <p:pic>
        <p:nvPicPr>
          <p:cNvPr id="1537" name="Google Shape;1537;p142"/>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713162" y="1114090"/>
            <a:ext cx="590674" cy="89003"/>
          </a:xfrm>
          <a:prstGeom prst="rect">
            <a:avLst/>
          </a:prstGeom>
          <a:noFill/>
          <a:ln>
            <a:noFill/>
          </a:ln>
        </p:spPr>
      </p:pic>
      <p:pic>
        <p:nvPicPr>
          <p:cNvPr id="1538" name="Google Shape;1538;p142"/>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062403" y="3609397"/>
            <a:ext cx="548699" cy="270714"/>
          </a:xfrm>
          <a:prstGeom prst="rect">
            <a:avLst/>
          </a:prstGeom>
          <a:noFill/>
          <a:ln>
            <a:noFill/>
          </a:ln>
        </p:spPr>
      </p:pic>
      <p:pic>
        <p:nvPicPr>
          <p:cNvPr id="1539" name="Google Shape;1539;p142"/>
          <p:cNvPicPr preferRelativeResize="0"/>
          <p:nvPr/>
        </p:nvPicPr>
        <p:blipFill rotWithShape="1">
          <a:blip r:embed="rId53">
            <a:alphaModFix/>
          </a:blip>
          <a:srcRect/>
          <a:stretch/>
        </p:blipFill>
        <p:spPr>
          <a:xfrm>
            <a:off x="3222858" y="3549754"/>
            <a:ext cx="635700" cy="390000"/>
          </a:xfrm>
          <a:prstGeom prst="rect">
            <a:avLst/>
          </a:prstGeom>
          <a:noFill/>
          <a:ln>
            <a:noFill/>
          </a:ln>
        </p:spPr>
      </p:pic>
      <p:pic>
        <p:nvPicPr>
          <p:cNvPr id="1540" name="Google Shape;1540;p142"/>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019021" y="2974820"/>
            <a:ext cx="432350" cy="422499"/>
          </a:xfrm>
          <a:prstGeom prst="rect">
            <a:avLst/>
          </a:prstGeom>
          <a:noFill/>
          <a:ln>
            <a:noFill/>
          </a:ln>
        </p:spPr>
      </p:pic>
      <p:pic>
        <p:nvPicPr>
          <p:cNvPr id="1541" name="Google Shape;1541;p142"/>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4016323" y="1034358"/>
            <a:ext cx="548700" cy="248468"/>
          </a:xfrm>
          <a:prstGeom prst="rect">
            <a:avLst/>
          </a:prstGeom>
          <a:noFill/>
          <a:ln>
            <a:noFill/>
          </a:ln>
        </p:spPr>
      </p:pic>
      <p:pic>
        <p:nvPicPr>
          <p:cNvPr id="1542" name="Google Shape;1542;p142"/>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8218225" y="3673808"/>
            <a:ext cx="867550" cy="141891"/>
          </a:xfrm>
          <a:prstGeom prst="rect">
            <a:avLst/>
          </a:prstGeom>
          <a:noFill/>
          <a:ln>
            <a:noFill/>
          </a:ln>
        </p:spPr>
      </p:pic>
      <p:pic>
        <p:nvPicPr>
          <p:cNvPr id="1543" name="Google Shape;1543;p142"/>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4370131" y="3648105"/>
            <a:ext cx="777900" cy="193298"/>
          </a:xfrm>
          <a:prstGeom prst="rect">
            <a:avLst/>
          </a:prstGeom>
          <a:noFill/>
          <a:ln>
            <a:noFill/>
          </a:ln>
        </p:spPr>
      </p:pic>
      <p:pic>
        <p:nvPicPr>
          <p:cNvPr id="1544" name="Google Shape;1544;p142"/>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8218225" y="1659299"/>
            <a:ext cx="867550" cy="246904"/>
          </a:xfrm>
          <a:prstGeom prst="rect">
            <a:avLst/>
          </a:prstGeom>
          <a:noFill/>
          <a:ln>
            <a:noFill/>
          </a:ln>
        </p:spPr>
      </p:pic>
      <p:pic>
        <p:nvPicPr>
          <p:cNvPr id="1545" name="Google Shape;1545;p142"/>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241607" y="3040917"/>
            <a:ext cx="473975" cy="290304"/>
          </a:xfrm>
          <a:prstGeom prst="rect">
            <a:avLst/>
          </a:prstGeom>
          <a:noFill/>
          <a:ln>
            <a:noFill/>
          </a:ln>
        </p:spPr>
      </p:pic>
      <p:pic>
        <p:nvPicPr>
          <p:cNvPr id="1546" name="Google Shape;1546;p142"/>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4853036" y="2401135"/>
            <a:ext cx="635750" cy="175697"/>
          </a:xfrm>
          <a:prstGeom prst="rect">
            <a:avLst/>
          </a:prstGeom>
          <a:noFill/>
          <a:ln>
            <a:noFill/>
          </a:ln>
        </p:spPr>
      </p:pic>
      <p:pic>
        <p:nvPicPr>
          <p:cNvPr id="1547" name="Google Shape;1547;p142"/>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945945" y="3556243"/>
            <a:ext cx="336800" cy="377022"/>
          </a:xfrm>
          <a:prstGeom prst="rect">
            <a:avLst/>
          </a:prstGeom>
          <a:noFill/>
          <a:ln>
            <a:noFill/>
          </a:ln>
        </p:spPr>
      </p:pic>
      <p:pic>
        <p:nvPicPr>
          <p:cNvPr id="1548" name="Google Shape;1548;p142"/>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370633" y="1082633"/>
            <a:ext cx="725849" cy="151918"/>
          </a:xfrm>
          <a:prstGeom prst="rect">
            <a:avLst/>
          </a:prstGeom>
          <a:noFill/>
          <a:ln>
            <a:noFill/>
          </a:ln>
        </p:spPr>
      </p:pic>
      <p:pic>
        <p:nvPicPr>
          <p:cNvPr id="1549" name="Google Shape;1549;p142"/>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8877" y="3044095"/>
            <a:ext cx="635700" cy="283948"/>
          </a:xfrm>
          <a:prstGeom prst="rect">
            <a:avLst/>
          </a:prstGeom>
          <a:noFill/>
          <a:ln>
            <a:noFill/>
          </a:ln>
        </p:spPr>
      </p:pic>
      <p:pic>
        <p:nvPicPr>
          <p:cNvPr id="1550" name="Google Shape;1550;p142"/>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042024" y="3079382"/>
            <a:ext cx="998600" cy="213375"/>
          </a:xfrm>
          <a:prstGeom prst="rect">
            <a:avLst/>
          </a:prstGeom>
          <a:noFill/>
          <a:ln>
            <a:noFill/>
          </a:ln>
        </p:spPr>
      </p:pic>
      <p:pic>
        <p:nvPicPr>
          <p:cNvPr id="1551" name="Google Shape;1551;p142"/>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1582248" y="3570702"/>
            <a:ext cx="316025" cy="348103"/>
          </a:xfrm>
          <a:prstGeom prst="rect">
            <a:avLst/>
          </a:prstGeom>
          <a:noFill/>
          <a:ln>
            <a:noFill/>
          </a:ln>
        </p:spPr>
      </p:pic>
      <p:pic>
        <p:nvPicPr>
          <p:cNvPr id="1552" name="Google Shape;1552;p142"/>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585016" y="3510752"/>
            <a:ext cx="390000" cy="468004"/>
          </a:xfrm>
          <a:prstGeom prst="rect">
            <a:avLst/>
          </a:prstGeom>
          <a:noFill/>
          <a:ln>
            <a:noFill/>
          </a:ln>
        </p:spPr>
      </p:pic>
      <p:pic>
        <p:nvPicPr>
          <p:cNvPr id="1553" name="Google Shape;1553;p142"/>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030690" y="4154968"/>
            <a:ext cx="513725" cy="478639"/>
          </a:xfrm>
          <a:prstGeom prst="rect">
            <a:avLst/>
          </a:prstGeom>
          <a:noFill/>
          <a:ln>
            <a:noFill/>
          </a:ln>
        </p:spPr>
      </p:pic>
      <p:pic>
        <p:nvPicPr>
          <p:cNvPr id="1554" name="Google Shape;1554;p142"/>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8900" y="3698080"/>
            <a:ext cx="777900" cy="93348"/>
          </a:xfrm>
          <a:prstGeom prst="rect">
            <a:avLst/>
          </a:prstGeom>
          <a:noFill/>
          <a:ln>
            <a:noFill/>
          </a:ln>
        </p:spPr>
      </p:pic>
      <p:pic>
        <p:nvPicPr>
          <p:cNvPr id="1555" name="Google Shape;1555;p142"/>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370625" y="2397082"/>
            <a:ext cx="698000" cy="183803"/>
          </a:xfrm>
          <a:prstGeom prst="rect">
            <a:avLst/>
          </a:prstGeom>
          <a:noFill/>
          <a:ln>
            <a:noFill/>
          </a:ln>
        </p:spPr>
      </p:pic>
      <p:pic>
        <p:nvPicPr>
          <p:cNvPr id="1556" name="Google Shape;1556;p142"/>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180708" y="1683867"/>
            <a:ext cx="698000" cy="197768"/>
          </a:xfrm>
          <a:prstGeom prst="rect">
            <a:avLst/>
          </a:prstGeom>
          <a:noFill/>
          <a:ln>
            <a:noFill/>
          </a:ln>
        </p:spPr>
      </p:pic>
      <p:pic>
        <p:nvPicPr>
          <p:cNvPr id="1557" name="Google Shape;1557;p142"/>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95561" y="2936664"/>
            <a:ext cx="548700" cy="498810"/>
          </a:xfrm>
          <a:prstGeom prst="rect">
            <a:avLst/>
          </a:prstGeom>
          <a:noFill/>
          <a:ln>
            <a:noFill/>
          </a:ln>
        </p:spPr>
      </p:pic>
      <p:pic>
        <p:nvPicPr>
          <p:cNvPr id="1558" name="Google Shape;1558;p14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266411" y="1703215"/>
            <a:ext cx="867550" cy="159071"/>
          </a:xfrm>
          <a:prstGeom prst="rect">
            <a:avLst/>
          </a:prstGeom>
          <a:noFill/>
          <a:ln>
            <a:noFill/>
          </a:ln>
        </p:spPr>
      </p:pic>
      <p:pic>
        <p:nvPicPr>
          <p:cNvPr id="1559" name="Google Shape;1559;p142"/>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303043" y="4306637"/>
            <a:ext cx="821725" cy="175300"/>
          </a:xfrm>
          <a:prstGeom prst="rect">
            <a:avLst/>
          </a:prstGeom>
          <a:noFill/>
          <a:ln>
            <a:noFill/>
          </a:ln>
        </p:spPr>
      </p:pic>
      <p:pic>
        <p:nvPicPr>
          <p:cNvPr id="1560" name="Google Shape;1560;p142"/>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2238772" y="2296870"/>
            <a:ext cx="390000" cy="384227"/>
          </a:xfrm>
          <a:prstGeom prst="rect">
            <a:avLst/>
          </a:prstGeom>
          <a:noFill/>
          <a:ln>
            <a:noFill/>
          </a:ln>
        </p:spPr>
      </p:pic>
      <p:pic>
        <p:nvPicPr>
          <p:cNvPr id="1561" name="Google Shape;1561;p142"/>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246201" y="1605895"/>
            <a:ext cx="473975" cy="353710"/>
          </a:xfrm>
          <a:prstGeom prst="rect">
            <a:avLst/>
          </a:prstGeom>
          <a:noFill/>
          <a:ln>
            <a:noFill/>
          </a:ln>
        </p:spPr>
      </p:pic>
      <p:pic>
        <p:nvPicPr>
          <p:cNvPr id="1562" name="Google Shape;1562;p142"/>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25357" y="2361019"/>
            <a:ext cx="698000" cy="255929"/>
          </a:xfrm>
          <a:prstGeom prst="rect">
            <a:avLst/>
          </a:prstGeom>
          <a:noFill/>
          <a:ln>
            <a:noFill/>
          </a:ln>
        </p:spPr>
      </p:pic>
      <p:pic>
        <p:nvPicPr>
          <p:cNvPr id="1563" name="Google Shape;1563;p142"/>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484146" y="1682708"/>
            <a:ext cx="698000" cy="200084"/>
          </a:xfrm>
          <a:prstGeom prst="rect">
            <a:avLst/>
          </a:prstGeom>
          <a:noFill/>
          <a:ln>
            <a:noFill/>
          </a:ln>
        </p:spPr>
      </p:pic>
    </p:spTree>
    <p:extLst>
      <p:ext uri="{BB962C8B-B14F-4D97-AF65-F5344CB8AC3E}">
        <p14:creationId xmlns:p14="http://schemas.microsoft.com/office/powerpoint/2010/main" val="1448832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a:t>Kubernetes认证管理员（CKA）</a:t>
            </a:r>
            <a:endParaRPr sz="2400"/>
          </a:p>
          <a:p>
            <a:pPr marL="914400" lvl="1" indent="-330200" rtl="0">
              <a:spcBef>
                <a:spcPts val="0"/>
              </a:spcBef>
              <a:spcAft>
                <a:spcPts val="0"/>
              </a:spcAft>
              <a:buSzPts val="1600"/>
              <a:buChar char="–"/>
            </a:pPr>
            <a:r>
              <a:rPr lang="en-US" sz="1600"/>
              <a:t>目前已经有超过1,500注册</a:t>
            </a:r>
            <a:endParaRPr sz="1600"/>
          </a:p>
          <a:p>
            <a:pPr marL="914400" lvl="1" indent="-330200" rtl="0">
              <a:spcBef>
                <a:spcPts val="0"/>
              </a:spcBef>
              <a:spcAft>
                <a:spcPts val="0"/>
              </a:spcAft>
              <a:buSzPts val="1600"/>
              <a:buChar char="–"/>
            </a:pPr>
            <a:r>
              <a:rPr lang="en-US" sz="1600" u="sng">
                <a:solidFill>
                  <a:schemeClr val="hlink"/>
                </a:solidFill>
                <a:hlinkClick r:id="rId3"/>
              </a:rPr>
              <a:t>https://www.cncf.io/certification/expert/cka/</a:t>
            </a:r>
            <a:endParaRPr sz="1600"/>
          </a:p>
          <a:p>
            <a:pPr marL="457200" lvl="0" indent="-381000" rtl="0">
              <a:spcBef>
                <a:spcPts val="0"/>
              </a:spcBef>
              <a:spcAft>
                <a:spcPts val="0"/>
              </a:spcAft>
              <a:buSzPts val="2400"/>
              <a:buChar char="•"/>
            </a:pPr>
            <a:r>
              <a:rPr lang="en-US" sz="2400"/>
              <a:t>Kubernetes认证应用开发者（CKAD）</a:t>
            </a:r>
            <a:endParaRPr sz="2400"/>
          </a:p>
          <a:p>
            <a:pPr marL="914400" lvl="1" indent="-330200" rtl="0">
              <a:spcBef>
                <a:spcPts val="0"/>
              </a:spcBef>
              <a:spcAft>
                <a:spcPts val="0"/>
              </a:spcAft>
              <a:buSzPts val="1600"/>
              <a:buChar char="–"/>
            </a:pPr>
            <a:r>
              <a:rPr lang="en-US" sz="1600"/>
              <a:t>认证使用者有能力基于Kubernetes设计、建设、配置以及披露云原生应用</a:t>
            </a:r>
            <a:endParaRPr sz="1600"/>
          </a:p>
          <a:p>
            <a:pPr marL="914400" lvl="1" indent="-330200" rtl="0">
              <a:spcBef>
                <a:spcPts val="0"/>
              </a:spcBef>
              <a:spcAft>
                <a:spcPts val="0"/>
              </a:spcAft>
              <a:buSzPts val="1600"/>
              <a:buChar char="–"/>
            </a:pPr>
            <a:r>
              <a:rPr lang="en-US" sz="1600" u="sng">
                <a:solidFill>
                  <a:schemeClr val="hlink"/>
                </a:solidFill>
                <a:hlinkClick r:id="rId4"/>
              </a:rPr>
              <a:t>https://www.cncf.io/certification/ckad/</a:t>
            </a:r>
            <a:endParaRPr sz="1600"/>
          </a:p>
          <a:p>
            <a:pPr marL="457200" lvl="0" indent="-381000" rtl="0">
              <a:spcBef>
                <a:spcPts val="0"/>
              </a:spcBef>
              <a:spcAft>
                <a:spcPts val="0"/>
              </a:spcAft>
              <a:buSzPts val="2400"/>
              <a:buChar char="•"/>
            </a:pPr>
            <a:r>
              <a:rPr lang="en-US" sz="2400"/>
              <a:t>这两项测试</a:t>
            </a:r>
            <a:endParaRPr sz="2400"/>
          </a:p>
          <a:p>
            <a:pPr marL="914400" marR="0" lvl="1" indent="-330200" algn="l" rtl="0">
              <a:lnSpc>
                <a:spcPct val="90000"/>
              </a:lnSpc>
              <a:spcBef>
                <a:spcPts val="0"/>
              </a:spcBef>
              <a:spcAft>
                <a:spcPts val="0"/>
              </a:spcAft>
              <a:buClr>
                <a:schemeClr val="accent3"/>
              </a:buClr>
              <a:buSzPts val="1600"/>
              <a:buFont typeface="Arial"/>
              <a:buChar char="–"/>
            </a:pPr>
            <a:r>
              <a:rPr lang="en-US" sz="1600"/>
              <a:t>考试内容为各类需要用命令解决的场景。时长3个小时；没有多选题</a:t>
            </a:r>
            <a:endParaRPr sz="1600"/>
          </a:p>
          <a:p>
            <a:pPr marL="914400" lvl="1" indent="-330200" rtl="0">
              <a:spcBef>
                <a:spcPts val="0"/>
              </a:spcBef>
              <a:spcAft>
                <a:spcPts val="0"/>
              </a:spcAft>
              <a:buSzPts val="1600"/>
              <a:buChar char="–"/>
            </a:pPr>
            <a:r>
              <a:rPr lang="en-US" sz="1600"/>
              <a:t>每门考试$300</a:t>
            </a:r>
            <a:endParaRPr sz="1600"/>
          </a:p>
          <a:p>
            <a:pPr marL="914400" lvl="1" indent="-330200" rtl="0">
              <a:spcBef>
                <a:spcPts val="0"/>
              </a:spcBef>
              <a:spcAft>
                <a:spcPts val="0"/>
              </a:spcAft>
              <a:buSzPts val="1600"/>
              <a:buChar char="–"/>
            </a:pPr>
            <a:r>
              <a:rPr lang="en-US" sz="1600"/>
              <a:t>考试每季度更新，与K8s版本发布保持一致</a:t>
            </a:r>
            <a:endParaRPr sz="160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a:highlight>
                  <a:srgbClr val="FFFFFF"/>
                </a:highlight>
              </a:rPr>
              <a:t>一批经过严格审查的Kubernetes服务供应商，具备丰富的服务经验，通过支持、咨询、专业服务或培训等帮助其它企业成功采用Kubernetes。</a:t>
            </a:r>
            <a:endParaRPr sz="1400">
              <a:highlight>
                <a:srgbClr val="FFFFFF"/>
              </a:highlight>
            </a:endParaRPr>
          </a:p>
          <a:p>
            <a:pPr marL="0" marR="0" lvl="0" indent="0" algn="l" rtl="0">
              <a:lnSpc>
                <a:spcPct val="115000"/>
              </a:lnSpc>
              <a:spcBef>
                <a:spcPts val="0"/>
              </a:spcBef>
              <a:spcAft>
                <a:spcPts val="0"/>
              </a:spcAft>
              <a:buNone/>
            </a:pPr>
            <a:r>
              <a:rPr lang="en-US" sz="1600" b="1"/>
              <a:t>利益</a:t>
            </a:r>
            <a:endParaRPr sz="1600" b="1"/>
          </a:p>
          <a:p>
            <a:pPr marL="457200" lvl="0" indent="-317500" rtl="0">
              <a:lnSpc>
                <a:spcPct val="115000"/>
              </a:lnSpc>
              <a:spcBef>
                <a:spcPts val="700"/>
              </a:spcBef>
              <a:spcAft>
                <a:spcPts val="0"/>
              </a:spcAft>
              <a:buClr>
                <a:schemeClr val="dk2"/>
              </a:buClr>
              <a:buSzPts val="1400"/>
              <a:buChar char="•"/>
            </a:pPr>
            <a:r>
              <a:rPr lang="en-US" sz="1400"/>
              <a:t>置顶网站页面</a:t>
            </a:r>
            <a:r>
              <a:rPr lang="en-US" sz="1400" u="sng">
                <a:hlinkClick r:id="rId3"/>
              </a:rPr>
              <a:t>https://kubernetes.io/partners/</a:t>
            </a:r>
            <a:endParaRPr sz="1400"/>
          </a:p>
          <a:p>
            <a:pPr marL="457200" lvl="0" indent="-317500" rtl="0">
              <a:lnSpc>
                <a:spcPct val="115000"/>
              </a:lnSpc>
              <a:spcBef>
                <a:spcPts val="0"/>
              </a:spcBef>
              <a:spcAft>
                <a:spcPts val="0"/>
              </a:spcAft>
              <a:buClr>
                <a:schemeClr val="dk2"/>
              </a:buClr>
              <a:buSzPts val="1400"/>
              <a:buChar char="•"/>
            </a:pPr>
            <a:r>
              <a:rPr lang="en-US" sz="1400"/>
              <a:t>每月与原生云项目领导者们、专家监督委员会，和理事会代表们的专属例会</a:t>
            </a:r>
            <a:endParaRPr sz="1400"/>
          </a:p>
          <a:p>
            <a:pPr marL="457200" lvl="0" indent="-317500" rtl="0">
              <a:lnSpc>
                <a:spcPct val="115000"/>
              </a:lnSpc>
              <a:spcBef>
                <a:spcPts val="0"/>
              </a:spcBef>
              <a:spcAft>
                <a:spcPts val="0"/>
              </a:spcAft>
              <a:buClr>
                <a:schemeClr val="dk2"/>
              </a:buClr>
              <a:buSzPts val="1400"/>
              <a:buChar char="•"/>
            </a:pPr>
            <a:r>
              <a:rPr lang="en-US" sz="1400"/>
              <a:t>从kubernetes.io获取寻求技术支持的用户名单</a:t>
            </a:r>
            <a:endParaRPr sz="1400"/>
          </a:p>
          <a:p>
            <a:pPr marL="0" marR="0" lvl="0" indent="0" algn="l" rtl="0">
              <a:lnSpc>
                <a:spcPct val="115000"/>
              </a:lnSpc>
              <a:spcBef>
                <a:spcPts val="0"/>
              </a:spcBef>
              <a:spcAft>
                <a:spcPts val="0"/>
              </a:spcAft>
              <a:buNone/>
            </a:pPr>
            <a:r>
              <a:rPr lang="en-US" sz="1600" b="1" i="0" u="none" strike="noStrike" cap="none"/>
              <a:t>要求</a:t>
            </a:r>
            <a:endParaRPr sz="1600" b="1"/>
          </a:p>
          <a:p>
            <a:pPr marL="457200" lvl="0" indent="-317500" rtl="0">
              <a:lnSpc>
                <a:spcPct val="115000"/>
              </a:lnSpc>
              <a:spcBef>
                <a:spcPts val="700"/>
              </a:spcBef>
              <a:spcAft>
                <a:spcPts val="0"/>
              </a:spcAft>
              <a:buClr>
                <a:schemeClr val="dk2"/>
              </a:buClr>
              <a:buSzPts val="1400"/>
              <a:buChar char="•"/>
            </a:pPr>
            <a:r>
              <a:rPr lang="en-US" sz="1400"/>
              <a:t>三个或以上的认证工程师</a:t>
            </a:r>
            <a:endParaRPr sz="1400"/>
          </a:p>
          <a:p>
            <a:pPr marL="457200" lvl="0" indent="-317500" rtl="0">
              <a:lnSpc>
                <a:spcPct val="115000"/>
              </a:lnSpc>
              <a:spcBef>
                <a:spcPts val="0"/>
              </a:spcBef>
              <a:spcAft>
                <a:spcPts val="0"/>
              </a:spcAft>
              <a:buClr>
                <a:schemeClr val="dk2"/>
              </a:buClr>
              <a:buSzPts val="1400"/>
              <a:buChar char="•"/>
            </a:pPr>
            <a:r>
              <a:rPr lang="en-US" sz="1400"/>
              <a:t>在Kubernetes社区表现积极，包括积极的贡献</a:t>
            </a:r>
            <a:endParaRPr sz="1400"/>
          </a:p>
          <a:p>
            <a:pPr marL="457200" lvl="0" indent="-317500" rtl="0">
              <a:lnSpc>
                <a:spcPct val="115000"/>
              </a:lnSpc>
              <a:spcBef>
                <a:spcPts val="0"/>
              </a:spcBef>
              <a:spcAft>
                <a:spcPts val="0"/>
              </a:spcAft>
              <a:buClr>
                <a:schemeClr val="dk2"/>
              </a:buClr>
              <a:buSzPts val="1400"/>
              <a:buChar char="•"/>
            </a:pPr>
            <a:r>
              <a:rPr lang="en-US" sz="1400"/>
              <a:t>支持企业最终用户的商业模式</a:t>
            </a:r>
            <a:endParaRPr sz="1400"/>
          </a:p>
          <a:p>
            <a:pPr marL="0" lvl="0" indent="0" rtl="0">
              <a:lnSpc>
                <a:spcPct val="115000"/>
              </a:lnSpc>
              <a:spcBef>
                <a:spcPts val="700"/>
              </a:spcBef>
              <a:spcAft>
                <a:spcPts val="0"/>
              </a:spcAft>
              <a:buNone/>
            </a:pPr>
            <a:r>
              <a:rPr lang="en-US" sz="1600" b="1" u="sng">
                <a:hlinkClick r:id="rId4"/>
              </a:rPr>
              <a:t>https://www.cncf.io/certification/kcsp/</a:t>
            </a:r>
            <a:endParaRPr sz="1600" b="1"/>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1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69 </a:t>
            </a:r>
            <a:r>
              <a:rPr lang="en-US" altLang="zh-CN" dirty="0" err="1"/>
              <a:t>家KCSP合作伙伴</a:t>
            </a:r>
            <a:endParaRPr dirty="0"/>
          </a:p>
        </p:txBody>
      </p:sp>
      <p:pic>
        <p:nvPicPr>
          <p:cNvPr id="1591" name="Google Shape;1591;p1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156733" y="956561"/>
            <a:ext cx="760375" cy="393307"/>
          </a:xfrm>
          <a:prstGeom prst="rect">
            <a:avLst/>
          </a:prstGeom>
          <a:noFill/>
          <a:ln>
            <a:noFill/>
          </a:ln>
        </p:spPr>
      </p:pic>
      <p:pic>
        <p:nvPicPr>
          <p:cNvPr id="1592" name="Google Shape;1592;p14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994353" y="999552"/>
            <a:ext cx="1181249" cy="307325"/>
          </a:xfrm>
          <a:prstGeom prst="rect">
            <a:avLst/>
          </a:prstGeom>
          <a:noFill/>
          <a:ln>
            <a:noFill/>
          </a:ln>
        </p:spPr>
      </p:pic>
      <p:pic>
        <p:nvPicPr>
          <p:cNvPr id="1593" name="Google Shape;1593;p14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230024" y="1516324"/>
            <a:ext cx="836200" cy="233651"/>
          </a:xfrm>
          <a:prstGeom prst="rect">
            <a:avLst/>
          </a:prstGeom>
          <a:noFill/>
          <a:ln>
            <a:noFill/>
          </a:ln>
        </p:spPr>
      </p:pic>
      <p:pic>
        <p:nvPicPr>
          <p:cNvPr id="1594" name="Google Shape;1594;p14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53301" y="2472064"/>
            <a:ext cx="423141" cy="443100"/>
          </a:xfrm>
          <a:prstGeom prst="rect">
            <a:avLst/>
          </a:prstGeom>
          <a:noFill/>
          <a:ln>
            <a:noFill/>
          </a:ln>
        </p:spPr>
      </p:pic>
      <p:pic>
        <p:nvPicPr>
          <p:cNvPr id="1595" name="Google Shape;1595;p14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318068" y="2449816"/>
            <a:ext cx="536375" cy="487595"/>
          </a:xfrm>
          <a:prstGeom prst="rect">
            <a:avLst/>
          </a:prstGeom>
          <a:noFill/>
          <a:ln>
            <a:noFill/>
          </a:ln>
        </p:spPr>
      </p:pic>
      <p:pic>
        <p:nvPicPr>
          <p:cNvPr id="1596" name="Google Shape;1596;p146"/>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8127089" y="2569689"/>
            <a:ext cx="948700" cy="247850"/>
          </a:xfrm>
          <a:prstGeom prst="rect">
            <a:avLst/>
          </a:prstGeom>
          <a:noFill/>
          <a:ln>
            <a:noFill/>
          </a:ln>
        </p:spPr>
      </p:pic>
      <p:pic>
        <p:nvPicPr>
          <p:cNvPr id="1597" name="Google Shape;1597;p14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945969" y="3894947"/>
            <a:ext cx="698000" cy="283513"/>
          </a:xfrm>
          <a:prstGeom prst="rect">
            <a:avLst/>
          </a:prstGeom>
          <a:noFill/>
          <a:ln>
            <a:noFill/>
          </a:ln>
        </p:spPr>
      </p:pic>
      <p:pic>
        <p:nvPicPr>
          <p:cNvPr id="1598" name="Google Shape;1598;p146"/>
          <p:cNvPicPr preferRelativeResize="0"/>
          <p:nvPr/>
        </p:nvPicPr>
        <p:blipFill rotWithShape="1">
          <a:blip r:embed="rId10" cstate="print">
            <a:alphaModFix/>
            <a:extLst>
              <a:ext uri="{28A0092B-C50C-407E-A947-70E740481C1C}">
                <a14:useLocalDpi xmlns:a14="http://schemas.microsoft.com/office/drawing/2010/main"/>
              </a:ext>
            </a:extLst>
          </a:blip>
          <a:srcRect l="6163" t="13876" r="6163" b="15146"/>
          <a:stretch/>
        </p:blipFill>
        <p:spPr>
          <a:xfrm>
            <a:off x="54135" y="4261779"/>
            <a:ext cx="760375" cy="559557"/>
          </a:xfrm>
          <a:prstGeom prst="rect">
            <a:avLst/>
          </a:prstGeom>
          <a:noFill/>
          <a:ln>
            <a:noFill/>
          </a:ln>
        </p:spPr>
      </p:pic>
      <p:pic>
        <p:nvPicPr>
          <p:cNvPr id="1599" name="Google Shape;1599;p14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169309" y="2449801"/>
            <a:ext cx="536375" cy="487626"/>
          </a:xfrm>
          <a:prstGeom prst="rect">
            <a:avLst/>
          </a:prstGeom>
          <a:noFill/>
          <a:ln>
            <a:noFill/>
          </a:ln>
        </p:spPr>
      </p:pic>
      <p:pic>
        <p:nvPicPr>
          <p:cNvPr id="1600" name="Google Shape;1600;p146"/>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955124" y="4279208"/>
            <a:ext cx="635700" cy="524700"/>
          </a:xfrm>
          <a:prstGeom prst="rect">
            <a:avLst/>
          </a:prstGeom>
          <a:noFill/>
          <a:ln>
            <a:noFill/>
          </a:ln>
        </p:spPr>
      </p:pic>
      <p:pic>
        <p:nvPicPr>
          <p:cNvPr id="1601" name="Google Shape;1601;p14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78720" y="3544942"/>
            <a:ext cx="707100" cy="144600"/>
          </a:xfrm>
          <a:prstGeom prst="rect">
            <a:avLst/>
          </a:prstGeom>
          <a:noFill/>
          <a:ln>
            <a:noFill/>
          </a:ln>
        </p:spPr>
      </p:pic>
      <p:pic>
        <p:nvPicPr>
          <p:cNvPr id="1602" name="Google Shape;1602;p14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989674" y="3839868"/>
            <a:ext cx="594150" cy="393671"/>
          </a:xfrm>
          <a:prstGeom prst="rect">
            <a:avLst/>
          </a:prstGeom>
          <a:noFill/>
          <a:ln>
            <a:noFill/>
          </a:ln>
        </p:spPr>
      </p:pic>
      <p:pic>
        <p:nvPicPr>
          <p:cNvPr id="1603" name="Google Shape;1603;p146"/>
          <p:cNvPicPr preferRelativeResize="0"/>
          <p:nvPr/>
        </p:nvPicPr>
        <p:blipFill rotWithShape="1">
          <a:blip r:embed="rId15" cstate="print">
            <a:alphaModFix/>
            <a:extLst>
              <a:ext uri="{28A0092B-C50C-407E-A947-70E740481C1C}">
                <a14:useLocalDpi xmlns:a14="http://schemas.microsoft.com/office/drawing/2010/main"/>
              </a:ext>
            </a:extLst>
          </a:blip>
          <a:srcRect l="13190" t="6112" r="6867"/>
          <a:stretch/>
        </p:blipFill>
        <p:spPr>
          <a:xfrm>
            <a:off x="1981214" y="1882329"/>
            <a:ext cx="536375" cy="572688"/>
          </a:xfrm>
          <a:prstGeom prst="rect">
            <a:avLst/>
          </a:prstGeom>
          <a:noFill/>
          <a:ln>
            <a:noFill/>
          </a:ln>
        </p:spPr>
      </p:pic>
      <p:pic>
        <p:nvPicPr>
          <p:cNvPr id="1604" name="Google Shape;1604;p146"/>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3571182" y="2969979"/>
            <a:ext cx="908075" cy="330917"/>
          </a:xfrm>
          <a:prstGeom prst="rect">
            <a:avLst/>
          </a:prstGeom>
          <a:noFill/>
          <a:ln>
            <a:noFill/>
          </a:ln>
        </p:spPr>
      </p:pic>
      <p:pic>
        <p:nvPicPr>
          <p:cNvPr id="1605" name="Google Shape;1605;p146"/>
          <p:cNvPicPr preferRelativeResize="0"/>
          <p:nvPr/>
        </p:nvPicPr>
        <p:blipFill rotWithShape="1">
          <a:blip r:embed="rId17" cstate="print">
            <a:alphaModFix/>
            <a:extLst>
              <a:ext uri="{28A0092B-C50C-407E-A947-70E740481C1C}">
                <a14:useLocalDpi xmlns:a14="http://schemas.microsoft.com/office/drawing/2010/main"/>
              </a:ext>
            </a:extLst>
          </a:blip>
          <a:srcRect t="11006" b="12188"/>
          <a:stretch/>
        </p:blipFill>
        <p:spPr>
          <a:xfrm>
            <a:off x="2495520" y="1397588"/>
            <a:ext cx="674825" cy="471124"/>
          </a:xfrm>
          <a:prstGeom prst="rect">
            <a:avLst/>
          </a:prstGeom>
          <a:noFill/>
          <a:ln>
            <a:noFill/>
          </a:ln>
        </p:spPr>
      </p:pic>
      <p:pic>
        <p:nvPicPr>
          <p:cNvPr id="1606" name="Google Shape;1606;p146"/>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44464" y="2916468"/>
            <a:ext cx="459900" cy="437940"/>
          </a:xfrm>
          <a:prstGeom prst="rect">
            <a:avLst/>
          </a:prstGeom>
          <a:noFill/>
          <a:ln>
            <a:noFill/>
          </a:ln>
        </p:spPr>
      </p:pic>
      <p:pic>
        <p:nvPicPr>
          <p:cNvPr id="1607" name="Google Shape;1607;p146"/>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048634" y="3842732"/>
            <a:ext cx="536376" cy="387944"/>
          </a:xfrm>
          <a:prstGeom prst="rect">
            <a:avLst/>
          </a:prstGeom>
          <a:noFill/>
          <a:ln>
            <a:noFill/>
          </a:ln>
        </p:spPr>
      </p:pic>
      <p:pic>
        <p:nvPicPr>
          <p:cNvPr id="1608" name="Google Shape;1608;p14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121618" y="1021710"/>
            <a:ext cx="836200" cy="263009"/>
          </a:xfrm>
          <a:prstGeom prst="rect">
            <a:avLst/>
          </a:prstGeom>
          <a:noFill/>
          <a:ln>
            <a:noFill/>
          </a:ln>
        </p:spPr>
      </p:pic>
      <p:pic>
        <p:nvPicPr>
          <p:cNvPr id="1609" name="Google Shape;1609;p146"/>
          <p:cNvPicPr preferRelativeResize="0"/>
          <p:nvPr/>
        </p:nvPicPr>
        <p:blipFill>
          <a:blip r:embed="rId21">
            <a:alphaModFix/>
          </a:blip>
          <a:stretch>
            <a:fillRect/>
          </a:stretch>
        </p:blipFill>
        <p:spPr>
          <a:xfrm>
            <a:off x="2361876" y="2964460"/>
            <a:ext cx="661100" cy="341955"/>
          </a:xfrm>
          <a:prstGeom prst="rect">
            <a:avLst/>
          </a:prstGeom>
          <a:noFill/>
          <a:ln>
            <a:noFill/>
          </a:ln>
        </p:spPr>
      </p:pic>
      <p:pic>
        <p:nvPicPr>
          <p:cNvPr id="1610" name="Google Shape;1610;p14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5834164" y="4234891"/>
            <a:ext cx="661100" cy="613333"/>
          </a:xfrm>
          <a:prstGeom prst="rect">
            <a:avLst/>
          </a:prstGeom>
          <a:noFill/>
          <a:ln>
            <a:noFill/>
          </a:ln>
        </p:spPr>
      </p:pic>
      <p:pic>
        <p:nvPicPr>
          <p:cNvPr id="1611" name="Google Shape;1611;p14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1672302" y="3436355"/>
            <a:ext cx="459900" cy="361774"/>
          </a:xfrm>
          <a:prstGeom prst="rect">
            <a:avLst/>
          </a:prstGeom>
          <a:noFill/>
          <a:ln>
            <a:noFill/>
          </a:ln>
        </p:spPr>
      </p:pic>
      <p:pic>
        <p:nvPicPr>
          <p:cNvPr id="1612" name="Google Shape;1612;p146"/>
          <p:cNvPicPr preferRelativeResize="0"/>
          <p:nvPr/>
        </p:nvPicPr>
        <p:blipFill>
          <a:blip r:embed="rId24">
            <a:alphaModFix/>
          </a:blip>
          <a:stretch>
            <a:fillRect/>
          </a:stretch>
        </p:blipFill>
        <p:spPr>
          <a:xfrm>
            <a:off x="3732338" y="3558413"/>
            <a:ext cx="760375" cy="117659"/>
          </a:xfrm>
          <a:prstGeom prst="rect">
            <a:avLst/>
          </a:prstGeom>
          <a:noFill/>
          <a:ln>
            <a:noFill/>
          </a:ln>
        </p:spPr>
      </p:pic>
      <p:pic>
        <p:nvPicPr>
          <p:cNvPr id="1613" name="Google Shape;1613;p14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275848" y="2566370"/>
            <a:ext cx="1101950" cy="254488"/>
          </a:xfrm>
          <a:prstGeom prst="rect">
            <a:avLst/>
          </a:prstGeom>
          <a:noFill/>
          <a:ln>
            <a:noFill/>
          </a:ln>
        </p:spPr>
      </p:pic>
      <p:pic>
        <p:nvPicPr>
          <p:cNvPr id="1614" name="Google Shape;1614;p14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929978" y="1495382"/>
            <a:ext cx="908075" cy="275534"/>
          </a:xfrm>
          <a:prstGeom prst="rect">
            <a:avLst/>
          </a:prstGeom>
          <a:noFill/>
          <a:ln>
            <a:noFill/>
          </a:ln>
        </p:spPr>
      </p:pic>
      <p:pic>
        <p:nvPicPr>
          <p:cNvPr id="1615" name="Google Shape;1615;p146"/>
          <p:cNvPicPr preferRelativeResize="0"/>
          <p:nvPr/>
        </p:nvPicPr>
        <p:blipFill rotWithShape="1">
          <a:blip r:embed="rId27" cstate="print">
            <a:alphaModFix/>
            <a:extLst>
              <a:ext uri="{28A0092B-C50C-407E-A947-70E740481C1C}">
                <a14:useLocalDpi xmlns:a14="http://schemas.microsoft.com/office/drawing/2010/main"/>
              </a:ext>
            </a:extLst>
          </a:blip>
          <a:srcRect t="12505" b="23722"/>
          <a:stretch/>
        </p:blipFill>
        <p:spPr>
          <a:xfrm>
            <a:off x="4404663" y="957605"/>
            <a:ext cx="674825" cy="391219"/>
          </a:xfrm>
          <a:prstGeom prst="rect">
            <a:avLst/>
          </a:prstGeom>
          <a:noFill/>
          <a:ln>
            <a:noFill/>
          </a:ln>
        </p:spPr>
      </p:pic>
      <p:pic>
        <p:nvPicPr>
          <p:cNvPr id="1616" name="Google Shape;1616;p14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939231" y="3471392"/>
            <a:ext cx="594150" cy="291701"/>
          </a:xfrm>
          <a:prstGeom prst="rect">
            <a:avLst/>
          </a:prstGeom>
          <a:noFill/>
          <a:ln>
            <a:noFill/>
          </a:ln>
        </p:spPr>
      </p:pic>
      <p:pic>
        <p:nvPicPr>
          <p:cNvPr id="1617" name="Google Shape;1617;p14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057851" y="4341039"/>
            <a:ext cx="1014825" cy="401037"/>
          </a:xfrm>
          <a:prstGeom prst="rect">
            <a:avLst/>
          </a:prstGeom>
          <a:noFill/>
          <a:ln>
            <a:noFill/>
          </a:ln>
        </p:spPr>
      </p:pic>
      <p:pic>
        <p:nvPicPr>
          <p:cNvPr id="1618" name="Google Shape;1618;p14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52848" y="993847"/>
            <a:ext cx="777425" cy="318735"/>
          </a:xfrm>
          <a:prstGeom prst="rect">
            <a:avLst/>
          </a:prstGeom>
          <a:noFill/>
          <a:ln>
            <a:noFill/>
          </a:ln>
        </p:spPr>
      </p:pic>
      <p:pic>
        <p:nvPicPr>
          <p:cNvPr id="1619" name="Google Shape;1619;p14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913607" y="1996154"/>
            <a:ext cx="908075" cy="345038"/>
          </a:xfrm>
          <a:prstGeom prst="rect">
            <a:avLst/>
          </a:prstGeom>
          <a:noFill/>
          <a:ln>
            <a:noFill/>
          </a:ln>
        </p:spPr>
      </p:pic>
      <p:pic>
        <p:nvPicPr>
          <p:cNvPr id="1620" name="Google Shape;1620;p14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830782" y="1416561"/>
            <a:ext cx="707225" cy="433177"/>
          </a:xfrm>
          <a:prstGeom prst="rect">
            <a:avLst/>
          </a:prstGeom>
          <a:noFill/>
          <a:ln>
            <a:noFill/>
          </a:ln>
        </p:spPr>
      </p:pic>
      <p:pic>
        <p:nvPicPr>
          <p:cNvPr id="1621" name="Google Shape;1621;p14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979898" y="3504076"/>
            <a:ext cx="635750" cy="226333"/>
          </a:xfrm>
          <a:prstGeom prst="rect">
            <a:avLst/>
          </a:prstGeom>
          <a:noFill/>
          <a:ln>
            <a:noFill/>
          </a:ln>
        </p:spPr>
      </p:pic>
      <p:pic>
        <p:nvPicPr>
          <p:cNvPr id="1622" name="Google Shape;1622;p146"/>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3" y="1332678"/>
            <a:ext cx="661100" cy="600943"/>
          </a:xfrm>
          <a:prstGeom prst="rect">
            <a:avLst/>
          </a:prstGeom>
          <a:noFill/>
          <a:ln>
            <a:noFill/>
          </a:ln>
        </p:spPr>
      </p:pic>
      <p:pic>
        <p:nvPicPr>
          <p:cNvPr id="1623" name="Google Shape;1623;p14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035064" y="1060752"/>
            <a:ext cx="1292354" cy="184925"/>
          </a:xfrm>
          <a:prstGeom prst="rect">
            <a:avLst/>
          </a:prstGeom>
          <a:noFill/>
          <a:ln>
            <a:noFill/>
          </a:ln>
        </p:spPr>
      </p:pic>
      <p:pic>
        <p:nvPicPr>
          <p:cNvPr id="1624" name="Google Shape;1624;p14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617647" y="4362764"/>
            <a:ext cx="594150" cy="357588"/>
          </a:xfrm>
          <a:prstGeom prst="rect">
            <a:avLst/>
          </a:prstGeom>
          <a:noFill/>
          <a:ln>
            <a:noFill/>
          </a:ln>
        </p:spPr>
      </p:pic>
      <p:pic>
        <p:nvPicPr>
          <p:cNvPr id="1625" name="Google Shape;1625;p14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10953" y="1963830"/>
            <a:ext cx="326925" cy="409687"/>
          </a:xfrm>
          <a:prstGeom prst="rect">
            <a:avLst/>
          </a:prstGeom>
          <a:noFill/>
          <a:ln>
            <a:noFill/>
          </a:ln>
        </p:spPr>
      </p:pic>
      <p:pic>
        <p:nvPicPr>
          <p:cNvPr id="1626" name="Google Shape;1626;p14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163163" y="1915767"/>
            <a:ext cx="698000" cy="505812"/>
          </a:xfrm>
          <a:prstGeom prst="rect">
            <a:avLst/>
          </a:prstGeom>
          <a:noFill/>
          <a:ln>
            <a:noFill/>
          </a:ln>
        </p:spPr>
      </p:pic>
      <p:pic>
        <p:nvPicPr>
          <p:cNvPr id="1627" name="Google Shape;1627;p14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738605" y="4297660"/>
            <a:ext cx="635700" cy="487795"/>
          </a:xfrm>
          <a:prstGeom prst="rect">
            <a:avLst/>
          </a:prstGeom>
          <a:noFill/>
          <a:ln>
            <a:noFill/>
          </a:ln>
        </p:spPr>
      </p:pic>
      <p:pic>
        <p:nvPicPr>
          <p:cNvPr id="1628" name="Google Shape;1628;p14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053074" y="1563439"/>
            <a:ext cx="1050475" cy="139421"/>
          </a:xfrm>
          <a:prstGeom prst="rect">
            <a:avLst/>
          </a:prstGeom>
          <a:noFill/>
          <a:ln>
            <a:noFill/>
          </a:ln>
        </p:spPr>
      </p:pic>
      <p:pic>
        <p:nvPicPr>
          <p:cNvPr id="1629" name="Google Shape;1629;p14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977976" y="2016371"/>
            <a:ext cx="594150" cy="304605"/>
          </a:xfrm>
          <a:prstGeom prst="rect">
            <a:avLst/>
          </a:prstGeom>
          <a:noFill/>
          <a:ln>
            <a:noFill/>
          </a:ln>
        </p:spPr>
      </p:pic>
      <p:pic>
        <p:nvPicPr>
          <p:cNvPr id="1630" name="Google Shape;1630;p14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107518" y="1052048"/>
            <a:ext cx="948701" cy="202333"/>
          </a:xfrm>
          <a:prstGeom prst="rect">
            <a:avLst/>
          </a:prstGeom>
          <a:noFill/>
          <a:ln>
            <a:noFill/>
          </a:ln>
        </p:spPr>
      </p:pic>
      <p:pic>
        <p:nvPicPr>
          <p:cNvPr id="1631" name="Google Shape;1631;p14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569727" y="2455551"/>
            <a:ext cx="326937" cy="476125"/>
          </a:xfrm>
          <a:prstGeom prst="rect">
            <a:avLst/>
          </a:prstGeom>
          <a:noFill/>
          <a:ln>
            <a:noFill/>
          </a:ln>
        </p:spPr>
      </p:pic>
      <p:pic>
        <p:nvPicPr>
          <p:cNvPr id="1632" name="Google Shape;1632;p14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661387" y="1395159"/>
            <a:ext cx="777425" cy="475982"/>
          </a:xfrm>
          <a:prstGeom prst="rect">
            <a:avLst/>
          </a:prstGeom>
          <a:noFill/>
          <a:ln>
            <a:noFill/>
          </a:ln>
        </p:spPr>
      </p:pic>
      <p:pic>
        <p:nvPicPr>
          <p:cNvPr id="1633" name="Google Shape;1633;p146"/>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3780930" y="3886079"/>
            <a:ext cx="760375" cy="301250"/>
          </a:xfrm>
          <a:prstGeom prst="rect">
            <a:avLst/>
          </a:prstGeom>
          <a:noFill/>
          <a:ln>
            <a:noFill/>
          </a:ln>
        </p:spPr>
      </p:pic>
      <p:pic>
        <p:nvPicPr>
          <p:cNvPr id="1634" name="Google Shape;1634;p146"/>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80163" y="3950044"/>
            <a:ext cx="836200" cy="173320"/>
          </a:xfrm>
          <a:prstGeom prst="rect">
            <a:avLst/>
          </a:prstGeom>
          <a:noFill/>
          <a:ln>
            <a:noFill/>
          </a:ln>
        </p:spPr>
      </p:pic>
      <p:pic>
        <p:nvPicPr>
          <p:cNvPr id="1635" name="Google Shape;1635;p146"/>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4228" y="1011353"/>
            <a:ext cx="908075" cy="283723"/>
          </a:xfrm>
          <a:prstGeom prst="rect">
            <a:avLst/>
          </a:prstGeom>
          <a:noFill/>
          <a:ln>
            <a:noFill/>
          </a:ln>
        </p:spPr>
      </p:pic>
      <p:pic>
        <p:nvPicPr>
          <p:cNvPr id="1636" name="Google Shape;1636;p14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79359" y="1960526"/>
            <a:ext cx="760375" cy="416295"/>
          </a:xfrm>
          <a:prstGeom prst="rect">
            <a:avLst/>
          </a:prstGeom>
          <a:noFill/>
          <a:ln>
            <a:noFill/>
          </a:ln>
        </p:spPr>
      </p:pic>
      <p:pic>
        <p:nvPicPr>
          <p:cNvPr id="1637" name="Google Shape;1637;p146"/>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7988488" y="3945279"/>
            <a:ext cx="1118049" cy="182850"/>
          </a:xfrm>
          <a:prstGeom prst="rect">
            <a:avLst/>
          </a:prstGeom>
          <a:noFill/>
          <a:ln>
            <a:noFill/>
          </a:ln>
        </p:spPr>
      </p:pic>
      <p:pic>
        <p:nvPicPr>
          <p:cNvPr id="1638" name="Google Shape;1638;p14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321027" y="3910591"/>
            <a:ext cx="1014825" cy="252226"/>
          </a:xfrm>
          <a:prstGeom prst="rect">
            <a:avLst/>
          </a:prstGeom>
          <a:noFill/>
          <a:ln>
            <a:noFill/>
          </a:ln>
        </p:spPr>
      </p:pic>
      <p:pic>
        <p:nvPicPr>
          <p:cNvPr id="1639" name="Google Shape;1639;p146"/>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097847" y="2544118"/>
            <a:ext cx="1050475" cy="298992"/>
          </a:xfrm>
          <a:prstGeom prst="rect">
            <a:avLst/>
          </a:prstGeom>
          <a:noFill/>
          <a:ln>
            <a:noFill/>
          </a:ln>
        </p:spPr>
      </p:pic>
      <p:pic>
        <p:nvPicPr>
          <p:cNvPr id="1640" name="Google Shape;1640;p14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112045" y="2994596"/>
            <a:ext cx="459900" cy="281684"/>
          </a:xfrm>
          <a:prstGeom prst="rect">
            <a:avLst/>
          </a:prstGeom>
          <a:noFill/>
          <a:ln>
            <a:noFill/>
          </a:ln>
        </p:spPr>
      </p:pic>
      <p:pic>
        <p:nvPicPr>
          <p:cNvPr id="1641" name="Google Shape;1641;p14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120151" y="2994290"/>
            <a:ext cx="674825" cy="282296"/>
          </a:xfrm>
          <a:prstGeom prst="rect">
            <a:avLst/>
          </a:prstGeom>
          <a:noFill/>
          <a:ln>
            <a:noFill/>
          </a:ln>
        </p:spPr>
      </p:pic>
      <p:pic>
        <p:nvPicPr>
          <p:cNvPr id="1642" name="Google Shape;1642;p14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8344884" y="3530726"/>
            <a:ext cx="777425" cy="173033"/>
          </a:xfrm>
          <a:prstGeom prst="rect">
            <a:avLst/>
          </a:prstGeom>
          <a:noFill/>
          <a:ln>
            <a:noFill/>
          </a:ln>
        </p:spPr>
      </p:pic>
      <p:pic>
        <p:nvPicPr>
          <p:cNvPr id="1643" name="Google Shape;1643;p14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562316" y="1416622"/>
            <a:ext cx="707100" cy="433055"/>
          </a:xfrm>
          <a:prstGeom prst="rect">
            <a:avLst/>
          </a:prstGeom>
          <a:noFill/>
          <a:ln>
            <a:noFill/>
          </a:ln>
        </p:spPr>
      </p:pic>
      <p:pic>
        <p:nvPicPr>
          <p:cNvPr id="1644" name="Google Shape;1644;p146"/>
          <p:cNvPicPr preferRelativeResize="0"/>
          <p:nvPr/>
        </p:nvPicPr>
        <p:blipFill>
          <a:blip r:embed="rId56">
            <a:alphaModFix/>
          </a:blip>
          <a:stretch>
            <a:fillRect/>
          </a:stretch>
        </p:blipFill>
        <p:spPr>
          <a:xfrm>
            <a:off x="3661308" y="4453594"/>
            <a:ext cx="1050475" cy="175927"/>
          </a:xfrm>
          <a:prstGeom prst="rect">
            <a:avLst/>
          </a:prstGeom>
          <a:noFill/>
          <a:ln>
            <a:noFill/>
          </a:ln>
        </p:spPr>
      </p:pic>
      <p:pic>
        <p:nvPicPr>
          <p:cNvPr id="1645" name="Google Shape;1645;p146"/>
          <p:cNvPicPr preferRelativeResize="0"/>
          <p:nvPr/>
        </p:nvPicPr>
        <p:blipFill>
          <a:blip r:embed="rId57">
            <a:alphaModFix/>
          </a:blip>
          <a:stretch>
            <a:fillRect/>
          </a:stretch>
        </p:blipFill>
        <p:spPr>
          <a:xfrm>
            <a:off x="8343182" y="2990203"/>
            <a:ext cx="707225" cy="290470"/>
          </a:xfrm>
          <a:prstGeom prst="rect">
            <a:avLst/>
          </a:prstGeom>
          <a:noFill/>
          <a:ln>
            <a:noFill/>
          </a:ln>
        </p:spPr>
      </p:pic>
      <p:pic>
        <p:nvPicPr>
          <p:cNvPr id="1646" name="Google Shape;1646;p14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380324" y="1962007"/>
            <a:ext cx="674825" cy="413333"/>
          </a:xfrm>
          <a:prstGeom prst="rect">
            <a:avLst/>
          </a:prstGeom>
          <a:noFill/>
          <a:ln>
            <a:noFill/>
          </a:ln>
        </p:spPr>
      </p:pic>
      <p:pic>
        <p:nvPicPr>
          <p:cNvPr id="1647" name="Google Shape;1647;p14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10960" y="3494834"/>
            <a:ext cx="1014824" cy="244817"/>
          </a:xfrm>
          <a:prstGeom prst="rect">
            <a:avLst/>
          </a:prstGeom>
          <a:noFill/>
          <a:ln>
            <a:noFill/>
          </a:ln>
        </p:spPr>
      </p:pic>
      <p:pic>
        <p:nvPicPr>
          <p:cNvPr id="1648" name="Google Shape;1648;p14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062166" y="3486678"/>
            <a:ext cx="836200" cy="261129"/>
          </a:xfrm>
          <a:prstGeom prst="rect">
            <a:avLst/>
          </a:prstGeom>
          <a:noFill/>
          <a:ln>
            <a:noFill/>
          </a:ln>
        </p:spPr>
      </p:pic>
      <p:pic>
        <p:nvPicPr>
          <p:cNvPr id="1649" name="Google Shape;1649;p14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740516" y="3874523"/>
            <a:ext cx="635750" cy="324362"/>
          </a:xfrm>
          <a:prstGeom prst="rect">
            <a:avLst/>
          </a:prstGeom>
          <a:noFill/>
          <a:ln>
            <a:noFill/>
          </a:ln>
        </p:spPr>
      </p:pic>
      <p:pic>
        <p:nvPicPr>
          <p:cNvPr id="1650" name="Google Shape;1650;p146"/>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2316017" y="4391035"/>
            <a:ext cx="1101950" cy="301047"/>
          </a:xfrm>
          <a:prstGeom prst="rect">
            <a:avLst/>
          </a:prstGeom>
          <a:noFill/>
          <a:ln>
            <a:noFill/>
          </a:ln>
        </p:spPr>
      </p:pic>
      <p:pic>
        <p:nvPicPr>
          <p:cNvPr id="1651" name="Google Shape;1651;p146"/>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2859070" y="1952181"/>
            <a:ext cx="777425" cy="432985"/>
          </a:xfrm>
          <a:prstGeom prst="rect">
            <a:avLst/>
          </a:prstGeom>
          <a:noFill/>
          <a:ln>
            <a:noFill/>
          </a:ln>
        </p:spPr>
      </p:pic>
      <p:pic>
        <p:nvPicPr>
          <p:cNvPr id="1652" name="Google Shape;1652;p14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152570" y="3024303"/>
            <a:ext cx="661100" cy="222271"/>
          </a:xfrm>
          <a:prstGeom prst="rect">
            <a:avLst/>
          </a:prstGeom>
          <a:noFill/>
          <a:ln>
            <a:noFill/>
          </a:ln>
        </p:spPr>
      </p:pic>
      <p:pic>
        <p:nvPicPr>
          <p:cNvPr id="1653" name="Google Shape;1653;p14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027463" y="2964338"/>
            <a:ext cx="536375" cy="342200"/>
          </a:xfrm>
          <a:prstGeom prst="rect">
            <a:avLst/>
          </a:prstGeom>
          <a:noFill/>
          <a:ln>
            <a:noFill/>
          </a:ln>
        </p:spPr>
      </p:pic>
      <p:pic>
        <p:nvPicPr>
          <p:cNvPr id="1654" name="Google Shape;1654;p14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799203" y="2598673"/>
            <a:ext cx="948702" cy="189882"/>
          </a:xfrm>
          <a:prstGeom prst="rect">
            <a:avLst/>
          </a:prstGeom>
          <a:noFill/>
          <a:ln>
            <a:noFill/>
          </a:ln>
        </p:spPr>
      </p:pic>
      <p:pic>
        <p:nvPicPr>
          <p:cNvPr id="1655" name="Google Shape;1655;p14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202643" y="2048815"/>
            <a:ext cx="836200" cy="239718"/>
          </a:xfrm>
          <a:prstGeom prst="rect">
            <a:avLst/>
          </a:prstGeom>
          <a:noFill/>
          <a:ln>
            <a:noFill/>
          </a:ln>
        </p:spPr>
      </p:pic>
      <p:pic>
        <p:nvPicPr>
          <p:cNvPr id="1656" name="Google Shape;1656;p14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029548" y="1080485"/>
            <a:ext cx="1014825" cy="145458"/>
          </a:xfrm>
          <a:prstGeom prst="rect">
            <a:avLst/>
          </a:prstGeom>
          <a:noFill/>
          <a:ln>
            <a:noFill/>
          </a:ln>
        </p:spPr>
      </p:pic>
      <p:pic>
        <p:nvPicPr>
          <p:cNvPr id="1657" name="Google Shape;1657;p14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455138" y="4387935"/>
            <a:ext cx="635700" cy="307245"/>
          </a:xfrm>
          <a:prstGeom prst="rect">
            <a:avLst/>
          </a:prstGeom>
          <a:noFill/>
          <a:ln>
            <a:noFill/>
          </a:ln>
        </p:spPr>
      </p:pic>
    </p:spTree>
    <p:extLst>
      <p:ext uri="{BB962C8B-B14F-4D97-AF65-F5344CB8AC3E}">
        <p14:creationId xmlns:p14="http://schemas.microsoft.com/office/powerpoint/2010/main" val="1751546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650" name="Google Shape;1650;p147"/>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68300" algn="l" rtl="0">
              <a:spcBef>
                <a:spcPts val="0"/>
              </a:spcBef>
              <a:spcAft>
                <a:spcPts val="0"/>
              </a:spcAft>
              <a:buClr>
                <a:schemeClr val="accent2"/>
              </a:buClr>
              <a:buSzPts val="2200"/>
              <a:buFont typeface="Century Gothic"/>
              <a:buChar char="•"/>
            </a:pPr>
            <a:endParaRPr lang="en-US" altLang="zh-CN" sz="2200" dirty="0"/>
          </a:p>
          <a:p>
            <a:pPr marL="457200" lvl="0" indent="-368300" algn="l" rtl="0">
              <a:spcBef>
                <a:spcPts val="0"/>
              </a:spcBef>
              <a:spcAft>
                <a:spcPts val="0"/>
              </a:spcAft>
              <a:buClr>
                <a:schemeClr val="accent2"/>
              </a:buClr>
              <a:buSzPts val="2200"/>
              <a:buFont typeface="Century Gothic"/>
              <a:buChar char="•"/>
            </a:pPr>
            <a:r>
              <a:rPr lang="zh-CN" altLang="en-US" sz="2200" dirty="0"/>
              <a:t>欧洲</a:t>
            </a:r>
            <a:r>
              <a:rPr lang="en-US" sz="2200" dirty="0"/>
              <a:t> 2019 (sponsorships and </a:t>
            </a:r>
            <a:r>
              <a:rPr lang="en-US" sz="2200" u="sng" dirty="0">
                <a:solidFill>
                  <a:schemeClr val="hlink"/>
                </a:solidFill>
                <a:hlinkClick r:id="rId3"/>
              </a:rPr>
              <a:t>CFP</a:t>
            </a:r>
            <a:r>
              <a:rPr lang="en-US" sz="2200" dirty="0"/>
              <a:t> open)</a:t>
            </a:r>
            <a:endParaRPr sz="2200" dirty="0"/>
          </a:p>
          <a:p>
            <a:pPr marL="914400" lvl="1" indent="-368300" algn="l" rtl="0">
              <a:spcBef>
                <a:spcPts val="0"/>
              </a:spcBef>
              <a:spcAft>
                <a:spcPts val="0"/>
              </a:spcAft>
              <a:buClr>
                <a:schemeClr val="dk2"/>
              </a:buClr>
              <a:buSzPts val="2200"/>
              <a:buChar char="–"/>
            </a:pPr>
            <a:r>
              <a:rPr lang="zh-CN" altLang="en-US" sz="2200" dirty="0"/>
              <a:t>巴塞罗那</a:t>
            </a:r>
            <a:r>
              <a:rPr lang="en-US" sz="2200" dirty="0"/>
              <a:t>: May 20-23,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中国</a:t>
            </a:r>
            <a:r>
              <a:rPr lang="en-US" sz="2200" dirty="0"/>
              <a:t> 2019 (sponsorships open)</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rPr>
              <a:t>上海</a:t>
            </a:r>
            <a:r>
              <a:rPr lang="en-US" sz="2200" dirty="0"/>
              <a:t>: June 24-26,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北美</a:t>
            </a:r>
            <a:r>
              <a:rPr lang="en-US" sz="2200" dirty="0"/>
              <a:t> 2019 (sponsorships open)</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rPr>
              <a:t>圣地亚哥</a:t>
            </a:r>
            <a:r>
              <a:rPr lang="en-US" sz="2200" dirty="0"/>
              <a:t>: November 18-21, 2019</a:t>
            </a:r>
            <a:endParaRPr sz="2200" dirty="0"/>
          </a:p>
        </p:txBody>
      </p:sp>
      <p:pic>
        <p:nvPicPr>
          <p:cNvPr id="1652" name="Google Shape;1652;p1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863524" y="1025952"/>
            <a:ext cx="1959397" cy="842232"/>
          </a:xfrm>
          <a:prstGeom prst="rect">
            <a:avLst/>
          </a:prstGeom>
          <a:noFill/>
          <a:ln>
            <a:noFill/>
          </a:ln>
        </p:spPr>
      </p:pic>
      <p:pic>
        <p:nvPicPr>
          <p:cNvPr id="1653" name="Google Shape;1653;p1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863522" y="1941895"/>
            <a:ext cx="1959399" cy="820551"/>
          </a:xfrm>
          <a:prstGeom prst="rect">
            <a:avLst/>
          </a:prstGeom>
          <a:noFill/>
          <a:ln>
            <a:noFill/>
          </a:ln>
        </p:spPr>
      </p:pic>
      <p:pic>
        <p:nvPicPr>
          <p:cNvPr id="1654" name="Google Shape;1654;p1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63522" y="2949115"/>
            <a:ext cx="2014349" cy="842226"/>
          </a:xfrm>
          <a:prstGeom prst="rect">
            <a:avLst/>
          </a:prstGeom>
          <a:noFill/>
          <a:ln>
            <a:noFill/>
          </a:ln>
        </p:spPr>
      </p:pic>
    </p:spTree>
    <p:extLst>
      <p:ext uri="{BB962C8B-B14F-4D97-AF65-F5344CB8AC3E}">
        <p14:creationId xmlns:p14="http://schemas.microsoft.com/office/powerpoint/2010/main" val="2092723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4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en-US" dirty="0"/>
              <a:t> </a:t>
            </a:r>
            <a:r>
              <a:rPr lang="en-US" altLang="zh-CN" dirty="0"/>
              <a:t>以往参会人数</a:t>
            </a:r>
            <a:endParaRPr dirty="0"/>
          </a:p>
        </p:txBody>
      </p:sp>
      <p:pic>
        <p:nvPicPr>
          <p:cNvPr id="1673" name="Google Shape;1673;p148"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3150" y="947175"/>
            <a:ext cx="8500724" cy="3820650"/>
          </a:xfrm>
          <a:prstGeom prst="rect">
            <a:avLst/>
          </a:prstGeom>
          <a:noFill/>
          <a:ln>
            <a:noFill/>
          </a:ln>
        </p:spPr>
      </p:pic>
      <p:sp>
        <p:nvSpPr>
          <p:cNvPr id="1674" name="Google Shape;1674;p148"/>
          <p:cNvSpPr txBox="1"/>
          <p:nvPr/>
        </p:nvSpPr>
        <p:spPr>
          <a:xfrm>
            <a:off x="2558100" y="2221275"/>
            <a:ext cx="25398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First CNCF-organized event</a:t>
            </a:r>
            <a:endParaRPr/>
          </a:p>
        </p:txBody>
      </p:sp>
      <p:cxnSp>
        <p:nvCxnSpPr>
          <p:cNvPr id="1675" name="Google Shape;1675;p148"/>
          <p:cNvCxnSpPr/>
          <p:nvPr/>
        </p:nvCxnSpPr>
        <p:spPr>
          <a:xfrm>
            <a:off x="3828000" y="2588175"/>
            <a:ext cx="0" cy="585600"/>
          </a:xfrm>
          <a:prstGeom prst="straightConnector1">
            <a:avLst/>
          </a:prstGeom>
          <a:noFill/>
          <a:ln w="38100" cap="flat" cmpd="sng">
            <a:solidFill>
              <a:srgbClr val="44546A"/>
            </a:solidFill>
            <a:prstDash val="solid"/>
            <a:round/>
            <a:headEnd type="none" w="med" len="med"/>
            <a:tailEnd type="triangle" w="med" len="med"/>
          </a:ln>
        </p:spPr>
      </p:cxnSp>
    </p:spTree>
    <p:extLst>
      <p:ext uri="{BB962C8B-B14F-4D97-AF65-F5344CB8AC3E}">
        <p14:creationId xmlns:p14="http://schemas.microsoft.com/office/powerpoint/2010/main" val="197476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1"/>
          <p:cNvSpPr txBox="1"/>
          <p:nvPr/>
        </p:nvSpPr>
        <p:spPr>
          <a:xfrm>
            <a:off x="257100" y="161839"/>
            <a:ext cx="86298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en-US" sz="2700" b="1" dirty="0">
                <a:solidFill>
                  <a:srgbClr val="252A60"/>
                </a:solidFill>
                <a:latin typeface="Century Gothic"/>
                <a:ea typeface="Century Gothic"/>
                <a:cs typeface="Century Gothic"/>
                <a:sym typeface="Century Gothic"/>
              </a:rPr>
              <a:t>CNCF </a:t>
            </a:r>
            <a:r>
              <a:rPr lang="zh-CN" altLang="en-US" sz="2700" b="1" dirty="0">
                <a:solidFill>
                  <a:srgbClr val="252A60"/>
                </a:solidFill>
                <a:latin typeface="Century Gothic"/>
                <a:ea typeface="Century Gothic"/>
                <a:cs typeface="Century Gothic"/>
                <a:sym typeface="Century Gothic"/>
              </a:rPr>
              <a:t>项目成熟情况</a:t>
            </a:r>
            <a:endParaRPr sz="2700" b="1" dirty="0">
              <a:solidFill>
                <a:srgbClr val="252A60"/>
              </a:solidFill>
              <a:latin typeface="Century Gothic"/>
              <a:ea typeface="Century Gothic"/>
              <a:cs typeface="Century Gothic"/>
              <a:sym typeface="Century Gothic"/>
            </a:endParaRPr>
          </a:p>
        </p:txBody>
      </p:sp>
      <p:pic>
        <p:nvPicPr>
          <p:cNvPr id="637" name="Google Shape;637;p10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638" name="Google Shape;638;p101"/>
          <p:cNvGrpSpPr/>
          <p:nvPr/>
        </p:nvGrpSpPr>
        <p:grpSpPr>
          <a:xfrm>
            <a:off x="3238451" y="1189872"/>
            <a:ext cx="3741888" cy="1677680"/>
            <a:chOff x="4236269" y="713706"/>
            <a:chExt cx="3285239" cy="1753245"/>
          </a:xfrm>
        </p:grpSpPr>
        <p:sp>
          <p:nvSpPr>
            <p:cNvPr id="639" name="Google Shape;639;p101"/>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0" name="Google Shape;640;p101"/>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1" name="Google Shape;641;p101"/>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2" name="Google Shape;642;p101"/>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3" name="Google Shape;643;p101"/>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644" name="Google Shape;644;p101"/>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dirty="0">
                <a:solidFill>
                  <a:srgbClr val="D1186B"/>
                </a:solidFill>
                <a:latin typeface="Century Gothic"/>
                <a:ea typeface="Century Gothic"/>
                <a:cs typeface="Century Gothic"/>
                <a:sym typeface="Century Gothic"/>
              </a:rPr>
              <a:t>创新者</a:t>
            </a:r>
            <a:endParaRPr sz="800"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645" name="Google Shape;645;p101"/>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早期的多数</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646" name="Google Shape;646;p101"/>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647" name="Google Shape;647;p101"/>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648" name="Google Shape;648;p101"/>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649" name="Google Shape;649;p101"/>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650" name="Google Shape;650;p101"/>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651" name="Google Shape;651;p101"/>
          <p:cNvCxnSpPr>
            <a:stCxn id="652"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652" name="Google Shape;652;p101"/>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chemeClr val="lt1"/>
                </a:solidFill>
                <a:latin typeface="Century Gothic"/>
                <a:ea typeface="Century Gothic"/>
                <a:cs typeface="Century Gothic"/>
                <a:sym typeface="Century Gothic"/>
              </a:rPr>
              <a:t>砂箱项目</a:t>
            </a:r>
            <a:endParaRPr sz="800" dirty="0">
              <a:solidFill>
                <a:schemeClr val="lt1"/>
              </a:solidFill>
              <a:latin typeface="Century Gothic"/>
              <a:ea typeface="Century Gothic"/>
              <a:cs typeface="Century Gothic"/>
              <a:sym typeface="Century Gothic"/>
            </a:endParaRPr>
          </a:p>
        </p:txBody>
      </p:sp>
      <p:sp>
        <p:nvSpPr>
          <p:cNvPr id="653" name="Google Shape;653;p101"/>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dirty="0">
                <a:solidFill>
                  <a:srgbClr val="FFFFFF"/>
                </a:solidFill>
                <a:latin typeface="Century Gothic"/>
                <a:ea typeface="Century Gothic"/>
                <a:cs typeface="Century Gothic"/>
                <a:sym typeface="Century Gothic"/>
              </a:rPr>
              <a:t>已毕业项目</a:t>
            </a:r>
            <a:endParaRPr sz="800" b="1" i="0" u="none" strike="noStrike" cap="none" dirty="0">
              <a:solidFill>
                <a:srgbClr val="FFFFFF"/>
              </a:solidFill>
              <a:latin typeface="Century Gothic"/>
              <a:ea typeface="Century Gothic"/>
              <a:cs typeface="Century Gothic"/>
              <a:sym typeface="Century Gothic"/>
            </a:endParaRPr>
          </a:p>
        </p:txBody>
      </p:sp>
      <p:sp>
        <p:nvSpPr>
          <p:cNvPr id="654" name="Google Shape;654;p101"/>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chemeClr val="lt1"/>
                </a:solidFill>
                <a:latin typeface="Century Gothic"/>
                <a:ea typeface="Century Gothic"/>
                <a:cs typeface="Century Gothic"/>
                <a:sym typeface="Century Gothic"/>
              </a:rPr>
              <a:t>孵化中项目</a:t>
            </a:r>
            <a:endParaRPr sz="800" b="1" i="0" u="none" strike="noStrike" cap="none" dirty="0">
              <a:solidFill>
                <a:schemeClr val="lt1"/>
              </a:solidFill>
              <a:latin typeface="Century Gothic"/>
              <a:ea typeface="Century Gothic"/>
              <a:cs typeface="Century Gothic"/>
              <a:sym typeface="Century Gothic"/>
            </a:endParaRPr>
          </a:p>
        </p:txBody>
      </p:sp>
      <p:sp>
        <p:nvSpPr>
          <p:cNvPr id="655" name="Google Shape;655;p101"/>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i="0" u="none" strike="noStrike" cap="none" dirty="0">
                <a:solidFill>
                  <a:srgbClr val="9F1B66"/>
                </a:solidFill>
                <a:latin typeface="Century Gothic"/>
                <a:ea typeface="Century Gothic"/>
                <a:cs typeface="Century Gothic"/>
                <a:sym typeface="Century Gothic"/>
              </a:rPr>
              <a:t>有远见</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656" name="Google Shape;656;p101"/>
          <p:cNvSpPr txBox="1"/>
          <p:nvPr/>
        </p:nvSpPr>
        <p:spPr>
          <a:xfrm>
            <a:off x="4156425" y="36382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1" dirty="0">
                <a:solidFill>
                  <a:srgbClr val="7F7F7F"/>
                </a:solidFill>
                <a:latin typeface="Century Gothic"/>
                <a:ea typeface="Century Gothic"/>
                <a:cs typeface="Century Gothic"/>
                <a:sym typeface="Century Gothic"/>
              </a:rPr>
              <a:t>砂箱</a:t>
            </a:r>
            <a:endParaRPr sz="1200" b="1" dirty="0">
              <a:solidFill>
                <a:srgbClr val="7F7F7F"/>
              </a:solidFill>
            </a:endParaRPr>
          </a:p>
        </p:txBody>
      </p:sp>
      <p:cxnSp>
        <p:nvCxnSpPr>
          <p:cNvPr id="657" name="Google Shape;657;p101"/>
          <p:cNvCxnSpPr/>
          <p:nvPr/>
        </p:nvCxnSpPr>
        <p:spPr>
          <a:xfrm>
            <a:off x="282750" y="38025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658" name="Google Shape;658;p101"/>
          <p:cNvCxnSpPr/>
          <p:nvPr/>
        </p:nvCxnSpPr>
        <p:spPr>
          <a:xfrm>
            <a:off x="5142303" y="3801329"/>
            <a:ext cx="3744300" cy="0"/>
          </a:xfrm>
          <a:prstGeom prst="straightConnector1">
            <a:avLst/>
          </a:prstGeom>
          <a:noFill/>
          <a:ln w="28575" cap="flat" cmpd="sng">
            <a:solidFill>
              <a:srgbClr val="CCCCCC"/>
            </a:solidFill>
            <a:prstDash val="solid"/>
            <a:round/>
            <a:headEnd type="none" w="sm" len="sm"/>
            <a:tailEnd type="none" w="sm" len="sm"/>
          </a:ln>
        </p:spPr>
      </p:cxnSp>
      <p:sp>
        <p:nvSpPr>
          <p:cNvPr id="659" name="Google Shape;659;p101"/>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0" name="Google Shape;660;p101"/>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1" name="Google Shape;661;p101"/>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2" name="Google Shape;662;p101"/>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3" name="Google Shape;663;p101"/>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4" name="Google Shape;664;p101"/>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5" name="Google Shape;665;p101"/>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666" name="Google Shape;666;p101"/>
          <p:cNvGrpSpPr/>
          <p:nvPr/>
        </p:nvGrpSpPr>
        <p:grpSpPr>
          <a:xfrm>
            <a:off x="138937" y="4070128"/>
            <a:ext cx="836400" cy="978897"/>
            <a:chOff x="169900" y="3577378"/>
            <a:chExt cx="836400" cy="978897"/>
          </a:xfrm>
        </p:grpSpPr>
        <p:pic>
          <p:nvPicPr>
            <p:cNvPr id="667" name="Google Shape;667;p10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10137" y="3577378"/>
              <a:ext cx="555925" cy="585971"/>
            </a:xfrm>
            <a:prstGeom prst="rect">
              <a:avLst/>
            </a:prstGeom>
            <a:noFill/>
            <a:ln>
              <a:noFill/>
            </a:ln>
          </p:spPr>
        </p:pic>
        <p:sp>
          <p:nvSpPr>
            <p:cNvPr id="668" name="Google Shape;668;p101"/>
            <p:cNvSpPr txBox="1"/>
            <p:nvPr/>
          </p:nvSpPr>
          <p:spPr>
            <a:xfrm>
              <a:off x="169900" y="4180375"/>
              <a:ext cx="8364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t>身份规范</a:t>
              </a:r>
              <a:endParaRPr sz="800" dirty="0"/>
            </a:p>
          </p:txBody>
        </p:sp>
      </p:grpSp>
      <p:grpSp>
        <p:nvGrpSpPr>
          <p:cNvPr id="669" name="Google Shape;669;p101"/>
          <p:cNvGrpSpPr/>
          <p:nvPr/>
        </p:nvGrpSpPr>
        <p:grpSpPr>
          <a:xfrm>
            <a:off x="1076111" y="4070123"/>
            <a:ext cx="599100" cy="978902"/>
            <a:chOff x="1131167" y="3577373"/>
            <a:chExt cx="599100" cy="978902"/>
          </a:xfrm>
        </p:grpSpPr>
        <p:pic>
          <p:nvPicPr>
            <p:cNvPr id="670" name="Google Shape;670;p10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36457" y="3577373"/>
              <a:ext cx="388520" cy="585976"/>
            </a:xfrm>
            <a:prstGeom prst="rect">
              <a:avLst/>
            </a:prstGeom>
            <a:noFill/>
            <a:ln>
              <a:noFill/>
            </a:ln>
          </p:spPr>
        </p:pic>
        <p:sp>
          <p:nvSpPr>
            <p:cNvPr id="671" name="Google Shape;671;p101"/>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身份</a:t>
              </a:r>
              <a:endParaRPr sz="800" dirty="0"/>
            </a:p>
          </p:txBody>
        </p:sp>
      </p:grpSp>
      <p:grpSp>
        <p:nvGrpSpPr>
          <p:cNvPr id="672" name="Google Shape;672;p101"/>
          <p:cNvGrpSpPr/>
          <p:nvPr/>
        </p:nvGrpSpPr>
        <p:grpSpPr>
          <a:xfrm>
            <a:off x="1775985" y="4107892"/>
            <a:ext cx="617700" cy="941133"/>
            <a:chOff x="1961732" y="3615142"/>
            <a:chExt cx="617700" cy="941133"/>
          </a:xfrm>
        </p:grpSpPr>
        <p:pic>
          <p:nvPicPr>
            <p:cNvPr id="673" name="Google Shape;673;p101"/>
            <p:cNvPicPr preferRelativeResize="0"/>
            <p:nvPr/>
          </p:nvPicPr>
          <p:blipFill>
            <a:blip r:embed="rId6">
              <a:alphaModFix/>
            </a:blip>
            <a:stretch>
              <a:fillRect/>
            </a:stretch>
          </p:blipFill>
          <p:spPr>
            <a:xfrm>
              <a:off x="1961732" y="3615142"/>
              <a:ext cx="617700" cy="548208"/>
            </a:xfrm>
            <a:prstGeom prst="rect">
              <a:avLst/>
            </a:prstGeom>
            <a:noFill/>
            <a:ln>
              <a:noFill/>
            </a:ln>
          </p:spPr>
        </p:pic>
        <p:sp>
          <p:nvSpPr>
            <p:cNvPr id="674" name="Google Shape;674;p101"/>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政策</a:t>
              </a:r>
              <a:endParaRPr sz="800" dirty="0"/>
            </a:p>
          </p:txBody>
        </p:sp>
      </p:grpSp>
      <p:grpSp>
        <p:nvGrpSpPr>
          <p:cNvPr id="675" name="Google Shape;675;p101"/>
          <p:cNvGrpSpPr/>
          <p:nvPr/>
        </p:nvGrpSpPr>
        <p:grpSpPr>
          <a:xfrm>
            <a:off x="3297833" y="4070125"/>
            <a:ext cx="599100" cy="978900"/>
            <a:chOff x="3386462" y="3577375"/>
            <a:chExt cx="599100" cy="978900"/>
          </a:xfrm>
        </p:grpSpPr>
        <p:sp>
          <p:nvSpPr>
            <p:cNvPr id="676" name="Google Shape;676;p101"/>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工具</a:t>
              </a:r>
              <a:endParaRPr sz="800" dirty="0"/>
            </a:p>
          </p:txBody>
        </p:sp>
        <p:pic>
          <p:nvPicPr>
            <p:cNvPr id="677" name="Google Shape;677;p10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55092" y="3577375"/>
              <a:ext cx="461842" cy="585974"/>
            </a:xfrm>
            <a:prstGeom prst="rect">
              <a:avLst/>
            </a:prstGeom>
            <a:noFill/>
            <a:ln>
              <a:noFill/>
            </a:ln>
          </p:spPr>
        </p:pic>
      </p:grpSp>
      <p:grpSp>
        <p:nvGrpSpPr>
          <p:cNvPr id="681" name="Google Shape;681;p101"/>
          <p:cNvGrpSpPr/>
          <p:nvPr/>
        </p:nvGrpSpPr>
        <p:grpSpPr>
          <a:xfrm>
            <a:off x="3927070" y="4260560"/>
            <a:ext cx="869798" cy="797675"/>
            <a:chOff x="5223277" y="3758600"/>
            <a:chExt cx="869797" cy="797675"/>
          </a:xfrm>
        </p:grpSpPr>
        <p:pic>
          <p:nvPicPr>
            <p:cNvPr id="682" name="Google Shape;682;p10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223277" y="3758600"/>
              <a:ext cx="869797" cy="404749"/>
            </a:xfrm>
            <a:prstGeom prst="rect">
              <a:avLst/>
            </a:prstGeom>
            <a:noFill/>
            <a:ln>
              <a:noFill/>
            </a:ln>
          </p:spPr>
        </p:pic>
        <p:sp>
          <p:nvSpPr>
            <p:cNvPr id="683" name="Google Shape;683;p101"/>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指标规范</a:t>
              </a:r>
              <a:endParaRPr sz="800" dirty="0"/>
            </a:p>
          </p:txBody>
        </p:sp>
      </p:grpSp>
      <p:grpSp>
        <p:nvGrpSpPr>
          <p:cNvPr id="684" name="Google Shape;684;p101"/>
          <p:cNvGrpSpPr/>
          <p:nvPr/>
        </p:nvGrpSpPr>
        <p:grpSpPr>
          <a:xfrm>
            <a:off x="4755160" y="4089843"/>
            <a:ext cx="869700" cy="978901"/>
            <a:chOff x="6393950" y="3577374"/>
            <a:chExt cx="869700" cy="978901"/>
          </a:xfrm>
        </p:grpSpPr>
        <p:sp>
          <p:nvSpPr>
            <p:cNvPr id="685" name="Google Shape;685;p101"/>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分布式</a:t>
              </a:r>
              <a:r>
                <a:rPr lang="en-US" sz="800" dirty="0">
                  <a:solidFill>
                    <a:srgbClr val="606060"/>
                  </a:solidFill>
                  <a:highlight>
                    <a:srgbClr val="FFFFFF"/>
                  </a:highlight>
                </a:rPr>
                <a:t> K/V</a:t>
              </a:r>
              <a:endParaRPr sz="800" dirty="0">
                <a:solidFill>
                  <a:srgbClr val="606060"/>
                </a:solidFill>
                <a:highlight>
                  <a:srgbClr val="FFFFFF"/>
                </a:highlight>
              </a:endParaRPr>
            </a:p>
          </p:txBody>
        </p:sp>
        <p:pic>
          <p:nvPicPr>
            <p:cNvPr id="686" name="Google Shape;686;p10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651075" y="3577374"/>
              <a:ext cx="355451" cy="585975"/>
            </a:xfrm>
            <a:prstGeom prst="rect">
              <a:avLst/>
            </a:prstGeom>
            <a:noFill/>
            <a:ln>
              <a:noFill/>
            </a:ln>
          </p:spPr>
        </p:pic>
      </p:grpSp>
      <p:grpSp>
        <p:nvGrpSpPr>
          <p:cNvPr id="687" name="Google Shape;687;p101"/>
          <p:cNvGrpSpPr/>
          <p:nvPr/>
        </p:nvGrpSpPr>
        <p:grpSpPr>
          <a:xfrm>
            <a:off x="5500063" y="4077475"/>
            <a:ext cx="702600" cy="991269"/>
            <a:chOff x="7373977" y="3565006"/>
            <a:chExt cx="702600" cy="991269"/>
          </a:xfrm>
        </p:grpSpPr>
        <p:sp>
          <p:nvSpPr>
            <p:cNvPr id="688" name="Google Shape;688;p101"/>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监测</a:t>
              </a:r>
              <a:endParaRPr sz="800" dirty="0">
                <a:solidFill>
                  <a:srgbClr val="606060"/>
                </a:solidFill>
                <a:highlight>
                  <a:srgbClr val="FFFFFF"/>
                </a:highlight>
              </a:endParaRPr>
            </a:p>
          </p:txBody>
        </p:sp>
        <p:pic>
          <p:nvPicPr>
            <p:cNvPr id="689" name="Google Shape;689;p10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94351" y="3565006"/>
              <a:ext cx="461850" cy="598343"/>
            </a:xfrm>
            <a:prstGeom prst="rect">
              <a:avLst/>
            </a:prstGeom>
            <a:noFill/>
            <a:ln>
              <a:noFill/>
            </a:ln>
          </p:spPr>
        </p:pic>
      </p:grpSp>
      <p:grpSp>
        <p:nvGrpSpPr>
          <p:cNvPr id="690" name="Google Shape;690;p101"/>
          <p:cNvGrpSpPr/>
          <p:nvPr/>
        </p:nvGrpSpPr>
        <p:grpSpPr>
          <a:xfrm>
            <a:off x="2494459" y="4204124"/>
            <a:ext cx="702600" cy="844901"/>
            <a:chOff x="2695331" y="3711374"/>
            <a:chExt cx="702600" cy="844901"/>
          </a:xfrm>
        </p:grpSpPr>
        <p:sp>
          <p:nvSpPr>
            <p:cNvPr id="691" name="Google Shape;691;p101"/>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无服务器</a:t>
              </a:r>
              <a:endParaRPr sz="800" dirty="0"/>
            </a:p>
          </p:txBody>
        </p:sp>
        <p:pic>
          <p:nvPicPr>
            <p:cNvPr id="692" name="Google Shape;692;p10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712131" y="3711374"/>
              <a:ext cx="669000" cy="451975"/>
            </a:xfrm>
            <a:prstGeom prst="rect">
              <a:avLst/>
            </a:prstGeom>
            <a:noFill/>
            <a:ln>
              <a:noFill/>
            </a:ln>
          </p:spPr>
        </p:pic>
      </p:grpSp>
      <p:grpSp>
        <p:nvGrpSpPr>
          <p:cNvPr id="693" name="Google Shape;693;p101"/>
          <p:cNvGrpSpPr/>
          <p:nvPr/>
        </p:nvGrpSpPr>
        <p:grpSpPr>
          <a:xfrm>
            <a:off x="6169433" y="4243625"/>
            <a:ext cx="769200" cy="824948"/>
            <a:chOff x="7442001" y="4224077"/>
            <a:chExt cx="769200" cy="824948"/>
          </a:xfrm>
        </p:grpSpPr>
        <p:sp>
          <p:nvSpPr>
            <p:cNvPr id="694" name="Google Shape;694;p101"/>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包装规范</a:t>
              </a:r>
              <a:endParaRPr sz="800" dirty="0">
                <a:solidFill>
                  <a:srgbClr val="606060"/>
                </a:solidFill>
                <a:highlight>
                  <a:srgbClr val="FFFFFF"/>
                </a:highlight>
              </a:endParaRPr>
            </a:p>
          </p:txBody>
        </p:sp>
        <p:pic>
          <p:nvPicPr>
            <p:cNvPr id="695" name="Google Shape;695;p10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27051" y="4224077"/>
              <a:ext cx="599100" cy="432022"/>
            </a:xfrm>
            <a:prstGeom prst="rect">
              <a:avLst/>
            </a:prstGeom>
            <a:noFill/>
            <a:ln>
              <a:noFill/>
            </a:ln>
          </p:spPr>
        </p:pic>
      </p:grpSp>
      <p:grpSp>
        <p:nvGrpSpPr>
          <p:cNvPr id="696" name="Google Shape;696;p101"/>
          <p:cNvGrpSpPr/>
          <p:nvPr/>
        </p:nvGrpSpPr>
        <p:grpSpPr>
          <a:xfrm>
            <a:off x="6826336" y="4096351"/>
            <a:ext cx="666300" cy="974950"/>
            <a:chOff x="8311975" y="4074075"/>
            <a:chExt cx="666300" cy="974950"/>
          </a:xfrm>
        </p:grpSpPr>
        <p:pic>
          <p:nvPicPr>
            <p:cNvPr id="697" name="Google Shape;697;p101"/>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44150" y="4074075"/>
              <a:ext cx="401949" cy="600000"/>
            </a:xfrm>
            <a:prstGeom prst="rect">
              <a:avLst/>
            </a:prstGeom>
            <a:noFill/>
            <a:ln>
              <a:noFill/>
            </a:ln>
          </p:spPr>
        </p:pic>
        <p:sp>
          <p:nvSpPr>
            <p:cNvPr id="698" name="Google Shape;698;p101"/>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容器安全</a:t>
              </a:r>
              <a:endParaRPr sz="800" dirty="0">
                <a:solidFill>
                  <a:srgbClr val="606060"/>
                </a:solidFill>
                <a:highlight>
                  <a:srgbClr val="FFFFFF"/>
                </a:highlight>
              </a:endParaRPr>
            </a:p>
          </p:txBody>
        </p:sp>
      </p:grpSp>
      <p:grpSp>
        <p:nvGrpSpPr>
          <p:cNvPr id="65" name="Google Shape;840;p124"/>
          <p:cNvGrpSpPr/>
          <p:nvPr/>
        </p:nvGrpSpPr>
        <p:grpSpPr>
          <a:xfrm>
            <a:off x="7432000" y="4141565"/>
            <a:ext cx="702600" cy="916175"/>
            <a:chOff x="8374200" y="4132850"/>
            <a:chExt cx="702600" cy="916175"/>
          </a:xfrm>
        </p:grpSpPr>
        <p:sp>
          <p:nvSpPr>
            <p:cNvPr id="66" name="Google Shape;841;p124"/>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图像分布</a:t>
              </a:r>
              <a:endParaRPr sz="800" dirty="0">
                <a:solidFill>
                  <a:srgbClr val="606060"/>
                </a:solidFill>
                <a:highlight>
                  <a:srgbClr val="FFFFFF"/>
                </a:highlight>
              </a:endParaRPr>
            </a:p>
          </p:txBody>
        </p:sp>
        <p:pic>
          <p:nvPicPr>
            <p:cNvPr id="67" name="Google Shape;842;p12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469450" y="4132850"/>
              <a:ext cx="512101" cy="540284"/>
            </a:xfrm>
            <a:prstGeom prst="rect">
              <a:avLst/>
            </a:prstGeom>
            <a:noFill/>
            <a:ln>
              <a:noFill/>
            </a:ln>
          </p:spPr>
        </p:pic>
      </p:grpSp>
      <p:sp>
        <p:nvSpPr>
          <p:cNvPr id="2" name="文本框 1"/>
          <p:cNvSpPr txBox="1"/>
          <p:nvPr/>
        </p:nvSpPr>
        <p:spPr>
          <a:xfrm>
            <a:off x="8846288" y="4933507"/>
            <a:ext cx="184731" cy="307777"/>
          </a:xfrm>
          <a:prstGeom prst="rect">
            <a:avLst/>
          </a:prstGeom>
          <a:noFill/>
        </p:spPr>
        <p:txBody>
          <a:bodyPr wrap="none" rtlCol="0">
            <a:spAutoFit/>
          </a:bodyPr>
          <a:lstStyle/>
          <a:p>
            <a:endParaRPr kumimoji="1" lang="zh-CN" altLang="en-US"/>
          </a:p>
        </p:txBody>
      </p:sp>
      <p:grpSp>
        <p:nvGrpSpPr>
          <p:cNvPr id="72" name="Google Shape;843;p124"/>
          <p:cNvGrpSpPr/>
          <p:nvPr/>
        </p:nvGrpSpPr>
        <p:grpSpPr>
          <a:xfrm>
            <a:off x="8132665" y="4068715"/>
            <a:ext cx="702600" cy="963600"/>
            <a:chOff x="8374200" y="4085425"/>
            <a:chExt cx="702600" cy="963600"/>
          </a:xfrm>
        </p:grpSpPr>
        <p:sp>
          <p:nvSpPr>
            <p:cNvPr id="73" name="Google Shape;844;p124"/>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无节点</a:t>
              </a:r>
              <a:endParaRPr sz="800" dirty="0">
                <a:solidFill>
                  <a:srgbClr val="606060"/>
                </a:solidFill>
                <a:highlight>
                  <a:srgbClr val="FFFFFF"/>
                </a:highlight>
              </a:endParaRPr>
            </a:p>
          </p:txBody>
        </p:sp>
        <p:pic>
          <p:nvPicPr>
            <p:cNvPr id="74" name="Google Shape;845;p12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431511" y="4085425"/>
              <a:ext cx="587978" cy="600000"/>
            </a:xfrm>
            <a:prstGeom prst="rect">
              <a:avLst/>
            </a:prstGeom>
            <a:noFill/>
            <a:ln>
              <a:noFill/>
            </a:ln>
          </p:spPr>
        </p:pic>
      </p:grpSp>
    </p:spTree>
    <p:extLst>
      <p:ext uri="{BB962C8B-B14F-4D97-AF65-F5344CB8AC3E}">
        <p14:creationId xmlns:p14="http://schemas.microsoft.com/office/powerpoint/2010/main" val="177572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升级</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0"/>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3600" b="1">
                <a:solidFill>
                  <a:srgbClr val="252A60"/>
                </a:solidFill>
                <a:latin typeface="Century Gothic"/>
                <a:ea typeface="Century Gothic"/>
                <a:cs typeface="Century Gothic"/>
                <a:sym typeface="Century Gothic"/>
              </a:rPr>
              <a:t>云原生步道地图</a:t>
            </a:r>
            <a:endParaRPr sz="3600" b="1">
              <a:solidFill>
                <a:srgbClr val="252A60"/>
              </a:solidFill>
              <a:latin typeface="Century Gothic"/>
              <a:ea typeface="Century Gothic"/>
              <a:cs typeface="Century Gothic"/>
              <a:sym typeface="Century Gothic"/>
            </a:endParaRPr>
          </a:p>
        </p:txBody>
      </p:sp>
      <p:sp>
        <p:nvSpPr>
          <p:cNvPr id="704" name="Google Shape;704;p90"/>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步道地图：</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705" name="Google Shape;705;p9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4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1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76200"/>
            <a:ext cx="9144000" cy="5519923"/>
          </a:xfrm>
          <a:prstGeom prst="rect">
            <a:avLst/>
          </a:prstGeom>
          <a:noFill/>
          <a:ln>
            <a:noFill/>
          </a:ln>
        </p:spPr>
      </p:pic>
    </p:spTree>
    <p:extLst>
      <p:ext uri="{BB962C8B-B14F-4D97-AF65-F5344CB8AC3E}">
        <p14:creationId xmlns:p14="http://schemas.microsoft.com/office/powerpoint/2010/main" val="743654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8" cy="5143501"/>
          </a:xfrm>
          <a:prstGeom prst="rect">
            <a:avLst/>
          </a:prstGeom>
          <a:noFill/>
          <a:ln>
            <a:noFill/>
          </a:ln>
        </p:spPr>
      </p:pic>
      <p:sp>
        <p:nvSpPr>
          <p:cNvPr id="817" name="Google Shape;817;p107"/>
          <p:cNvSpPr txBox="1">
            <a:spLocks noGrp="1"/>
          </p:cNvSpPr>
          <p:nvPr>
            <p:ph type="title"/>
          </p:nvPr>
        </p:nvSpPr>
        <p:spPr>
          <a:xfrm>
            <a:off x="6342075" y="479325"/>
            <a:ext cx="28020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US"/>
              <a:t>Try it now at</a:t>
            </a:r>
            <a:endParaRPr/>
          </a:p>
          <a:p>
            <a:pPr marL="0" lvl="0" indent="0" algn="ctr" rtl="0">
              <a:spcBef>
                <a:spcPts val="0"/>
              </a:spcBef>
              <a:spcAft>
                <a:spcPts val="0"/>
              </a:spcAft>
              <a:buNone/>
            </a:pPr>
            <a:r>
              <a:rPr lang="en-US" u="sng">
                <a:hlinkClick r:id="rId4"/>
              </a:rPr>
              <a:t>https://l.cncf.io</a:t>
            </a:r>
            <a:r>
              <a:rPr lang="en-US"/>
              <a:t> </a:t>
            </a:r>
            <a:endParaRPr/>
          </a:p>
        </p:txBody>
      </p:sp>
    </p:spTree>
    <p:extLst>
      <p:ext uri="{BB962C8B-B14F-4D97-AF65-F5344CB8AC3E}">
        <p14:creationId xmlns:p14="http://schemas.microsoft.com/office/powerpoint/2010/main" val="190700106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4283</TotalTime>
  <Words>3593</Words>
  <Application>Microsoft Macintosh PowerPoint</Application>
  <PresentationFormat>On-screen Show (16:9)</PresentationFormat>
  <Paragraphs>542</Paragraphs>
  <Slides>60</Slides>
  <Notes>60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60</vt:i4>
      </vt:variant>
    </vt:vector>
  </HeadingPairs>
  <TitlesOfParts>
    <vt:vector size="69"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PowerPoint Presentation</vt:lpstr>
      <vt:lpstr>今天，Linux基金会远远大于Linux</vt:lpstr>
      <vt:lpstr>从虚拟化到云原生</vt:lpstr>
      <vt:lpstr>为什么您应该在CNCF托管您的项目</vt:lpstr>
      <vt:lpstr>PowerPoint Presentation</vt:lpstr>
      <vt:lpstr>PowerPoint Presentation</vt:lpstr>
      <vt:lpstr>Try it now at https://l.cncf.io </vt:lpstr>
      <vt:lpstr>最终用户社区有73家公司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300+ 会员且数量不断增长</vt:lpstr>
      <vt:lpstr>300+ 会员且数量不断增长（白银会员，1）</vt:lpstr>
      <vt:lpstr>300+ 会员，且数量不断增长（白银会员，2）</vt:lpstr>
      <vt:lpstr> 中国区会员</vt:lpstr>
      <vt:lpstr>Kubernetes一致性认证</vt:lpstr>
      <vt:lpstr>75 家已认证的Kubernetes合作伙伴</vt:lpstr>
      <vt:lpstr>CNCF MOOC和在线培训</vt:lpstr>
      <vt:lpstr>在线监考的Kubernetes考试</vt:lpstr>
      <vt:lpstr>Kubernetes认证服务供应商</vt:lpstr>
      <vt:lpstr>69 家KCSP合作伙伴</vt:lpstr>
      <vt:lpstr>KubeCon + CloudNativeCon</vt:lpstr>
      <vt:lpstr>KubeCon + CloudNativeCon 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Taylor Waggoner</cp:lastModifiedBy>
  <cp:revision>90</cp:revision>
  <dcterms:modified xsi:type="dcterms:W3CDTF">2019-01-15T21:38:41Z</dcterms:modified>
</cp:coreProperties>
</file>